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794" r:id="rId6"/>
  </p:sldMasterIdLst>
  <p:notesMasterIdLst>
    <p:notesMasterId r:id="rId46"/>
  </p:notesMasterIdLst>
  <p:handoutMasterIdLst>
    <p:handoutMasterId r:id="rId47"/>
  </p:handoutMasterIdLst>
  <p:sldIdLst>
    <p:sldId id="256" r:id="rId7"/>
    <p:sldId id="257" r:id="rId8"/>
    <p:sldId id="258" r:id="rId9"/>
    <p:sldId id="292" r:id="rId10"/>
    <p:sldId id="259" r:id="rId11"/>
    <p:sldId id="260" r:id="rId12"/>
    <p:sldId id="293" r:id="rId13"/>
    <p:sldId id="263" r:id="rId14"/>
    <p:sldId id="301" r:id="rId15"/>
    <p:sldId id="302" r:id="rId16"/>
    <p:sldId id="303" r:id="rId17"/>
    <p:sldId id="264" r:id="rId18"/>
    <p:sldId id="299" r:id="rId19"/>
    <p:sldId id="265" r:id="rId20"/>
    <p:sldId id="300" r:id="rId21"/>
    <p:sldId id="267" r:id="rId22"/>
    <p:sldId id="291" r:id="rId23"/>
    <p:sldId id="268" r:id="rId24"/>
    <p:sldId id="284" r:id="rId25"/>
    <p:sldId id="285" r:id="rId26"/>
    <p:sldId id="286" r:id="rId27"/>
    <p:sldId id="287" r:id="rId28"/>
    <p:sldId id="296" r:id="rId29"/>
    <p:sldId id="288" r:id="rId30"/>
    <p:sldId id="298" r:id="rId31"/>
    <p:sldId id="294" r:id="rId32"/>
    <p:sldId id="297" r:id="rId33"/>
    <p:sldId id="275" r:id="rId34"/>
    <p:sldId id="289" r:id="rId35"/>
    <p:sldId id="276" r:id="rId36"/>
    <p:sldId id="277" r:id="rId37"/>
    <p:sldId id="290" r:id="rId38"/>
    <p:sldId id="278" r:id="rId39"/>
    <p:sldId id="304" r:id="rId40"/>
    <p:sldId id="279" r:id="rId41"/>
    <p:sldId id="280" r:id="rId42"/>
    <p:sldId id="281" r:id="rId43"/>
    <p:sldId id="282" r:id="rId44"/>
    <p:sldId id="283" r:id="rId45"/>
  </p:sldIdLst>
  <p:sldSz cx="9144000" cy="6858000" type="screen4x3"/>
  <p:notesSz cx="6797675" cy="987266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618">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2C60"/>
    <a:srgbClr val="21874E"/>
    <a:srgbClr val="2655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C92311-D0BB-4E01-997B-836532D2227E}" v="136" dt="2022-01-11T14:19:19.581"/>
    <p1510:client id="{5A0935D5-41CB-02E8-0214-0312FB440181}" v="1" dt="2022-01-12T09:32:17.677"/>
    <p1510:client id="{82EC6A8B-2D53-4B86-942F-0475239607C6}" v="122" dt="2022-01-11T08:23:11.892"/>
    <p1510:client id="{AE66904D-C4B9-49D5-B142-C3DF3FB9FBFF}" v="524" dt="2022-01-10T16:02:10.517"/>
    <p1510:client id="{CE4EE339-0DAE-D324-55D0-0C72CD4B787F}" v="26" dt="2022-01-11T08:22:04.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554" y="84"/>
      </p:cViewPr>
      <p:guideLst>
        <p:guide orient="horz" pos="618"/>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48CA1DD-2839-410E-810E-36828CDF7D2F}"/>
              </a:ext>
            </a:extLst>
          </p:cNvPr>
          <p:cNvSpPr>
            <a:spLocks noGrp="1"/>
          </p:cNvSpPr>
          <p:nvPr>
            <p:ph type="hdr" sz="quarter"/>
          </p:nvPr>
        </p:nvSpPr>
        <p:spPr>
          <a:xfrm>
            <a:off x="0" y="0"/>
            <a:ext cx="2946400" cy="693738"/>
          </a:xfrm>
          <a:prstGeom prst="rect">
            <a:avLst/>
          </a:prstGeom>
        </p:spPr>
        <p:txBody>
          <a:bodyPr vert="horz" lIns="95254" tIns="47627" rIns="95254" bIns="47627" rtlCol="0"/>
          <a:lstStyle>
            <a:lvl1pPr algn="l" eaLnBrk="1" hangingPunct="1">
              <a:defRPr sz="1100">
                <a:latin typeface="Arial" charset="0"/>
                <a:cs typeface="+mn-cs"/>
              </a:defRPr>
            </a:lvl1pPr>
          </a:lstStyle>
          <a:p>
            <a:pPr>
              <a:defRPr/>
            </a:pPr>
            <a:r>
              <a:rPr lang="fr-BE"/>
              <a:t>S’inscrire en première année de l’enseignement secondaire pour l’année scolaire 2014-2015 </a:t>
            </a:r>
          </a:p>
        </p:txBody>
      </p:sp>
      <p:sp>
        <p:nvSpPr>
          <p:cNvPr id="3" name="Espace réservé de la date 2">
            <a:extLst>
              <a:ext uri="{FF2B5EF4-FFF2-40B4-BE49-F238E27FC236}">
                <a16:creationId xmlns:a16="http://schemas.microsoft.com/office/drawing/2014/main" id="{4E501263-1B2D-4545-949A-B3BF80219EEE}"/>
              </a:ext>
            </a:extLst>
          </p:cNvPr>
          <p:cNvSpPr>
            <a:spLocks noGrp="1"/>
          </p:cNvSpPr>
          <p:nvPr>
            <p:ph type="dt" sz="quarter" idx="1"/>
          </p:nvPr>
        </p:nvSpPr>
        <p:spPr>
          <a:xfrm>
            <a:off x="3849688" y="0"/>
            <a:ext cx="2946400" cy="493713"/>
          </a:xfrm>
          <a:prstGeom prst="rect">
            <a:avLst/>
          </a:prstGeom>
        </p:spPr>
        <p:txBody>
          <a:bodyPr vert="horz" lIns="95254" tIns="47627" rIns="95254" bIns="47627" rtlCol="0"/>
          <a:lstStyle>
            <a:lvl1pPr algn="r" eaLnBrk="1" hangingPunct="1">
              <a:defRPr sz="1300">
                <a:latin typeface="Arial" charset="0"/>
                <a:cs typeface="+mn-cs"/>
              </a:defRPr>
            </a:lvl1pPr>
          </a:lstStyle>
          <a:p>
            <a:pPr>
              <a:defRPr/>
            </a:pPr>
            <a:fld id="{7CE40F71-E6F0-4DF5-8489-785E7C4A2C61}" type="datetime1">
              <a:rPr lang="fr-FR"/>
              <a:pPr>
                <a:defRPr/>
              </a:pPr>
              <a:t>13/01/2022</a:t>
            </a:fld>
            <a:endParaRPr lang="fr-BE"/>
          </a:p>
        </p:txBody>
      </p:sp>
      <p:sp>
        <p:nvSpPr>
          <p:cNvPr id="4" name="Espace réservé du pied de page 3">
            <a:extLst>
              <a:ext uri="{FF2B5EF4-FFF2-40B4-BE49-F238E27FC236}">
                <a16:creationId xmlns:a16="http://schemas.microsoft.com/office/drawing/2014/main" id="{439DC296-171A-468E-9E0F-BED839FD0BF7}"/>
              </a:ext>
            </a:extLst>
          </p:cNvPr>
          <p:cNvSpPr>
            <a:spLocks noGrp="1"/>
          </p:cNvSpPr>
          <p:nvPr>
            <p:ph type="ftr" sz="quarter" idx="2"/>
          </p:nvPr>
        </p:nvSpPr>
        <p:spPr>
          <a:xfrm>
            <a:off x="0" y="9377363"/>
            <a:ext cx="2946400" cy="493712"/>
          </a:xfrm>
          <a:prstGeom prst="rect">
            <a:avLst/>
          </a:prstGeom>
        </p:spPr>
        <p:txBody>
          <a:bodyPr vert="horz" lIns="95254" tIns="47627" rIns="95254" bIns="47627" rtlCol="0" anchor="b"/>
          <a:lstStyle>
            <a:lvl1pPr algn="l" eaLnBrk="1" hangingPunct="1">
              <a:defRPr sz="1100">
                <a:latin typeface="Arial" charset="0"/>
                <a:cs typeface="+mn-cs"/>
              </a:defRPr>
            </a:lvl1pPr>
          </a:lstStyle>
          <a:p>
            <a:pPr>
              <a:defRPr/>
            </a:pPr>
            <a:r>
              <a:rPr lang="fr-BE"/>
              <a:t>SeGEC ASBL</a:t>
            </a:r>
            <a:br>
              <a:rPr lang="fr-BE"/>
            </a:br>
            <a:r>
              <a:rPr lang="fr-BE"/>
              <a:t>avenue E. Mounier  100 1200 Bruxelles</a:t>
            </a:r>
          </a:p>
        </p:txBody>
      </p:sp>
      <p:sp>
        <p:nvSpPr>
          <p:cNvPr id="5" name="Espace réservé du numéro de diapositive 4">
            <a:extLst>
              <a:ext uri="{FF2B5EF4-FFF2-40B4-BE49-F238E27FC236}">
                <a16:creationId xmlns:a16="http://schemas.microsoft.com/office/drawing/2014/main" id="{8E3C39EC-04D2-4DAE-9597-73AD6B23ED62}"/>
              </a:ext>
            </a:extLst>
          </p:cNvPr>
          <p:cNvSpPr>
            <a:spLocks noGrp="1"/>
          </p:cNvSpPr>
          <p:nvPr>
            <p:ph type="sldNum" sz="quarter" idx="3"/>
          </p:nvPr>
        </p:nvSpPr>
        <p:spPr>
          <a:xfrm>
            <a:off x="3849688" y="9377363"/>
            <a:ext cx="2946400" cy="493712"/>
          </a:xfrm>
          <a:prstGeom prst="rect">
            <a:avLst/>
          </a:prstGeom>
        </p:spPr>
        <p:txBody>
          <a:bodyPr vert="horz" wrap="square" lIns="95254" tIns="47627" rIns="95254" bIns="47627" numCol="1" anchor="b" anchorCtr="0" compatLnSpc="1">
            <a:prstTxWarp prst="textNoShape">
              <a:avLst/>
            </a:prstTxWarp>
          </a:bodyPr>
          <a:lstStyle>
            <a:lvl1pPr algn="r" eaLnBrk="1" hangingPunct="1">
              <a:defRPr sz="1300"/>
            </a:lvl1pPr>
          </a:lstStyle>
          <a:p>
            <a:fld id="{DDAD5999-2154-4D34-A0DB-04F8BCE0E282}" type="slidenum">
              <a:rPr lang="fr-BE" altLang="en-US"/>
              <a:pPr/>
              <a:t>‹N°›</a:t>
            </a:fld>
            <a:endParaRPr lang="fr-BE"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9E2071E-ABB9-4B26-B545-58BF714EEAD9}"/>
              </a:ext>
            </a:extLst>
          </p:cNvPr>
          <p:cNvSpPr>
            <a:spLocks noGrp="1"/>
          </p:cNvSpPr>
          <p:nvPr>
            <p:ph type="hdr" sz="quarter"/>
          </p:nvPr>
        </p:nvSpPr>
        <p:spPr>
          <a:xfrm>
            <a:off x="0" y="0"/>
            <a:ext cx="2946400" cy="493713"/>
          </a:xfrm>
          <a:prstGeom prst="rect">
            <a:avLst/>
          </a:prstGeom>
        </p:spPr>
        <p:txBody>
          <a:bodyPr vert="horz" lIns="95254" tIns="47627" rIns="95254" bIns="47627" rtlCol="0"/>
          <a:lstStyle>
            <a:lvl1pPr algn="l" eaLnBrk="1" hangingPunct="1">
              <a:defRPr sz="1100">
                <a:latin typeface="Arial" charset="0"/>
                <a:cs typeface="+mn-cs"/>
              </a:defRPr>
            </a:lvl1pPr>
          </a:lstStyle>
          <a:p>
            <a:pPr>
              <a:defRPr/>
            </a:pPr>
            <a:r>
              <a:rPr lang="fr-BE"/>
              <a:t>S’inscrire en première année de l’enseignement secondaire pour l’année scolaire 2014-2015 </a:t>
            </a:r>
          </a:p>
        </p:txBody>
      </p:sp>
      <p:sp>
        <p:nvSpPr>
          <p:cNvPr id="3" name="Espace réservé de la date 2">
            <a:extLst>
              <a:ext uri="{FF2B5EF4-FFF2-40B4-BE49-F238E27FC236}">
                <a16:creationId xmlns:a16="http://schemas.microsoft.com/office/drawing/2014/main" id="{81CAE68B-6B85-4E93-808B-D630AE19BD92}"/>
              </a:ext>
            </a:extLst>
          </p:cNvPr>
          <p:cNvSpPr>
            <a:spLocks noGrp="1"/>
          </p:cNvSpPr>
          <p:nvPr>
            <p:ph type="dt" idx="1"/>
          </p:nvPr>
        </p:nvSpPr>
        <p:spPr>
          <a:xfrm>
            <a:off x="3849688" y="0"/>
            <a:ext cx="2946400" cy="493713"/>
          </a:xfrm>
          <a:prstGeom prst="rect">
            <a:avLst/>
          </a:prstGeom>
        </p:spPr>
        <p:txBody>
          <a:bodyPr vert="horz" lIns="95254" tIns="47627" rIns="95254" bIns="47627" rtlCol="0"/>
          <a:lstStyle>
            <a:lvl1pPr algn="r" eaLnBrk="1" hangingPunct="1">
              <a:defRPr sz="1100">
                <a:latin typeface="Arial" charset="0"/>
                <a:cs typeface="+mn-cs"/>
              </a:defRPr>
            </a:lvl1pPr>
          </a:lstStyle>
          <a:p>
            <a:pPr>
              <a:defRPr/>
            </a:pPr>
            <a:fld id="{528C8FEA-047C-4E8C-A010-EE212CCBE421}" type="datetime1">
              <a:rPr lang="fr-FR"/>
              <a:pPr>
                <a:defRPr/>
              </a:pPr>
              <a:t>13/01/2022</a:t>
            </a:fld>
            <a:endParaRPr lang="fr-BE"/>
          </a:p>
        </p:txBody>
      </p:sp>
      <p:sp>
        <p:nvSpPr>
          <p:cNvPr id="4" name="Espace réservé de l'image des diapositives 3">
            <a:extLst>
              <a:ext uri="{FF2B5EF4-FFF2-40B4-BE49-F238E27FC236}">
                <a16:creationId xmlns:a16="http://schemas.microsoft.com/office/drawing/2014/main" id="{F4F3580C-264A-44BE-992D-346485B33BC6}"/>
              </a:ext>
            </a:extLst>
          </p:cNvPr>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5254" tIns="47627" rIns="95254" bIns="47627" rtlCol="0" anchor="ctr"/>
          <a:lstStyle/>
          <a:p>
            <a:pPr lvl="0"/>
            <a:endParaRPr lang="fr-BE" noProof="0"/>
          </a:p>
        </p:txBody>
      </p:sp>
      <p:sp>
        <p:nvSpPr>
          <p:cNvPr id="5" name="Espace réservé des commentaires 4">
            <a:extLst>
              <a:ext uri="{FF2B5EF4-FFF2-40B4-BE49-F238E27FC236}">
                <a16:creationId xmlns:a16="http://schemas.microsoft.com/office/drawing/2014/main" id="{0A02CE39-51D2-45E4-B46A-9E64D8CA6EF9}"/>
              </a:ext>
            </a:extLst>
          </p:cNvPr>
          <p:cNvSpPr>
            <a:spLocks noGrp="1"/>
          </p:cNvSpPr>
          <p:nvPr>
            <p:ph type="body" sz="quarter" idx="3"/>
          </p:nvPr>
        </p:nvSpPr>
        <p:spPr>
          <a:xfrm>
            <a:off x="679450" y="4689475"/>
            <a:ext cx="5438775" cy="4441825"/>
          </a:xfrm>
          <a:prstGeom prst="rect">
            <a:avLst/>
          </a:prstGeom>
        </p:spPr>
        <p:txBody>
          <a:bodyPr vert="horz" lIns="95254" tIns="47627" rIns="95254" bIns="47627"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BE" noProof="0"/>
          </a:p>
        </p:txBody>
      </p:sp>
      <p:sp>
        <p:nvSpPr>
          <p:cNvPr id="6" name="Espace réservé du pied de page 5">
            <a:extLst>
              <a:ext uri="{FF2B5EF4-FFF2-40B4-BE49-F238E27FC236}">
                <a16:creationId xmlns:a16="http://schemas.microsoft.com/office/drawing/2014/main" id="{1F9E136D-EAE1-4D71-A6E1-B36A0A7B45FF}"/>
              </a:ext>
            </a:extLst>
          </p:cNvPr>
          <p:cNvSpPr>
            <a:spLocks noGrp="1"/>
          </p:cNvSpPr>
          <p:nvPr>
            <p:ph type="ftr" sz="quarter" idx="4"/>
          </p:nvPr>
        </p:nvSpPr>
        <p:spPr>
          <a:xfrm>
            <a:off x="0" y="9410700"/>
            <a:ext cx="2946400" cy="538163"/>
          </a:xfrm>
          <a:prstGeom prst="rect">
            <a:avLst/>
          </a:prstGeom>
        </p:spPr>
        <p:txBody>
          <a:bodyPr vert="horz" lIns="95254" tIns="47627" rIns="95254" bIns="47627" rtlCol="0" anchor="b"/>
          <a:lstStyle>
            <a:lvl1pPr algn="l" eaLnBrk="1" hangingPunct="1">
              <a:defRPr sz="1000">
                <a:latin typeface="Arial" charset="0"/>
                <a:cs typeface="+mn-cs"/>
              </a:defRPr>
            </a:lvl1pPr>
          </a:lstStyle>
          <a:p>
            <a:pPr>
              <a:defRPr/>
            </a:pPr>
            <a:r>
              <a:rPr lang="fr-BE"/>
              <a:t>SeGEC ASBL</a:t>
            </a:r>
            <a:br>
              <a:rPr lang="fr-BE"/>
            </a:br>
            <a:r>
              <a:rPr lang="fr-BE"/>
              <a:t>avenue E. Mounier  100 1200 Bruxelles</a:t>
            </a:r>
          </a:p>
          <a:p>
            <a:pPr>
              <a:defRPr/>
            </a:pPr>
            <a:endParaRPr lang="fr-BE"/>
          </a:p>
        </p:txBody>
      </p:sp>
      <p:sp>
        <p:nvSpPr>
          <p:cNvPr id="7" name="Espace réservé du numéro de diapositive 6">
            <a:extLst>
              <a:ext uri="{FF2B5EF4-FFF2-40B4-BE49-F238E27FC236}">
                <a16:creationId xmlns:a16="http://schemas.microsoft.com/office/drawing/2014/main" id="{0DD49B10-1373-4428-8380-65DF5BC36127}"/>
              </a:ext>
            </a:extLst>
          </p:cNvPr>
          <p:cNvSpPr>
            <a:spLocks noGrp="1"/>
          </p:cNvSpPr>
          <p:nvPr>
            <p:ph type="sldNum" sz="quarter" idx="5"/>
          </p:nvPr>
        </p:nvSpPr>
        <p:spPr>
          <a:xfrm>
            <a:off x="3849688" y="9377363"/>
            <a:ext cx="2946400" cy="493712"/>
          </a:xfrm>
          <a:prstGeom prst="rect">
            <a:avLst/>
          </a:prstGeom>
        </p:spPr>
        <p:txBody>
          <a:bodyPr vert="horz" wrap="square" lIns="95254" tIns="47627" rIns="95254" bIns="47627" numCol="1" anchor="b" anchorCtr="0" compatLnSpc="1">
            <a:prstTxWarp prst="textNoShape">
              <a:avLst/>
            </a:prstTxWarp>
          </a:bodyPr>
          <a:lstStyle>
            <a:lvl1pPr algn="r" eaLnBrk="1" hangingPunct="1">
              <a:defRPr sz="1300"/>
            </a:lvl1pPr>
          </a:lstStyle>
          <a:p>
            <a:fld id="{2CE78FDD-6E37-48A0-B0DC-AD6F3B10C4BA}" type="slidenum">
              <a:rPr lang="fr-BE" altLang="en-US"/>
              <a:pPr/>
              <a:t>‹N°›</a:t>
            </a:fld>
            <a:endParaRPr lang="fr-BE"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66F7F838-8E19-457E-8A23-E248BC2C90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65380C34-FD7D-40EE-8972-83133E35DF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39940" name="Espace réservé du numéro de diapositive 3">
            <a:extLst>
              <a:ext uri="{FF2B5EF4-FFF2-40B4-BE49-F238E27FC236}">
                <a16:creationId xmlns:a16="http://schemas.microsoft.com/office/drawing/2014/main" id="{0BF9E91E-DE01-40F0-A0B8-D84CEF671F9F}"/>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2E6BB4-58E3-43D5-8088-75FCA7C86DE9}" type="slidenum">
              <a:rPr lang="fr-BE" altLang="en-US"/>
              <a:pPr/>
              <a:t>1</a:t>
            </a:fld>
            <a:endParaRPr lang="fr-BE" altLang="en-US"/>
          </a:p>
        </p:txBody>
      </p:sp>
      <p:sp>
        <p:nvSpPr>
          <p:cNvPr id="39941" name="Espace réservé de la date 4">
            <a:extLst>
              <a:ext uri="{FF2B5EF4-FFF2-40B4-BE49-F238E27FC236}">
                <a16:creationId xmlns:a16="http://schemas.microsoft.com/office/drawing/2014/main" id="{E6795237-F877-47E3-A4F4-CFC0742EA8CB}"/>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7DDECF5D-D6C1-457C-A58F-CA274C5892A7}" type="datetime1">
              <a:rPr lang="fr-FR"/>
              <a:pPr>
                <a:defRPr/>
              </a:pPr>
              <a:t>13/01/2022</a:t>
            </a:fld>
            <a:endParaRPr lang="fr-BE"/>
          </a:p>
        </p:txBody>
      </p:sp>
      <p:sp>
        <p:nvSpPr>
          <p:cNvPr id="39942" name="Espace réservé du pied de page 5">
            <a:extLst>
              <a:ext uri="{FF2B5EF4-FFF2-40B4-BE49-F238E27FC236}">
                <a16:creationId xmlns:a16="http://schemas.microsoft.com/office/drawing/2014/main" id="{5D013D81-09F7-4824-8517-4B1333DB8ED4}"/>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39943" name="Espace réservé de l'en-tête 6">
            <a:extLst>
              <a:ext uri="{FF2B5EF4-FFF2-40B4-BE49-F238E27FC236}">
                <a16:creationId xmlns:a16="http://schemas.microsoft.com/office/drawing/2014/main" id="{5AB4199C-BCF9-412D-9584-6A88044B71D0}"/>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2016-2017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11</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13/01/2022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4075441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a:extLst>
              <a:ext uri="{FF2B5EF4-FFF2-40B4-BE49-F238E27FC236}">
                <a16:creationId xmlns:a16="http://schemas.microsoft.com/office/drawing/2014/main" id="{0BF0B610-5854-46DC-8484-FF8B5FA13C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ce réservé des commentaires 2">
            <a:extLst>
              <a:ext uri="{FF2B5EF4-FFF2-40B4-BE49-F238E27FC236}">
                <a16:creationId xmlns:a16="http://schemas.microsoft.com/office/drawing/2014/main" id="{BB32F732-5A7B-4E2F-93C1-74474D7A5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p>
        </p:txBody>
      </p:sp>
      <p:sp>
        <p:nvSpPr>
          <p:cNvPr id="47108" name="Espace réservé du numéro de diapositive 3">
            <a:extLst>
              <a:ext uri="{FF2B5EF4-FFF2-40B4-BE49-F238E27FC236}">
                <a16:creationId xmlns:a16="http://schemas.microsoft.com/office/drawing/2014/main" id="{67F015D1-A004-4E5A-92F9-2EB18329F7EC}"/>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C7595D-98A6-4E12-809D-770E597AEAA6}" type="slidenum">
              <a:rPr lang="fr-BE" altLang="en-US"/>
              <a:pPr/>
              <a:t>12</a:t>
            </a:fld>
            <a:endParaRPr lang="fr-BE" altLang="en-US"/>
          </a:p>
        </p:txBody>
      </p:sp>
      <p:sp>
        <p:nvSpPr>
          <p:cNvPr id="47109" name="Espace réservé de la date 4">
            <a:extLst>
              <a:ext uri="{FF2B5EF4-FFF2-40B4-BE49-F238E27FC236}">
                <a16:creationId xmlns:a16="http://schemas.microsoft.com/office/drawing/2014/main" id="{EB34D76A-2905-4F8C-BE8F-53985897C1E1}"/>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11375C68-9A92-47E0-A4ED-C17C658EB00F}" type="datetime1">
              <a:rPr lang="fr-FR"/>
              <a:pPr>
                <a:defRPr/>
              </a:pPr>
              <a:t>13/01/2022</a:t>
            </a:fld>
            <a:endParaRPr lang="fr-BE"/>
          </a:p>
        </p:txBody>
      </p:sp>
      <p:sp>
        <p:nvSpPr>
          <p:cNvPr id="47110" name="Espace réservé du pied de page 5">
            <a:extLst>
              <a:ext uri="{FF2B5EF4-FFF2-40B4-BE49-F238E27FC236}">
                <a16:creationId xmlns:a16="http://schemas.microsoft.com/office/drawing/2014/main" id="{81632D51-B567-4DD3-8EF0-C8ABFAF13FC5}"/>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7111" name="Espace réservé de l'en-tête 6">
            <a:extLst>
              <a:ext uri="{FF2B5EF4-FFF2-40B4-BE49-F238E27FC236}">
                <a16:creationId xmlns:a16="http://schemas.microsoft.com/office/drawing/2014/main" id="{AC3254D0-F55B-43D5-BBAE-D1D4E3996049}"/>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a:extLst>
              <a:ext uri="{FF2B5EF4-FFF2-40B4-BE49-F238E27FC236}">
                <a16:creationId xmlns:a16="http://schemas.microsoft.com/office/drawing/2014/main" id="{0BF0B610-5854-46DC-8484-FF8B5FA13C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ce réservé des commentaires 2">
            <a:extLst>
              <a:ext uri="{FF2B5EF4-FFF2-40B4-BE49-F238E27FC236}">
                <a16:creationId xmlns:a16="http://schemas.microsoft.com/office/drawing/2014/main" id="{BB32F732-5A7B-4E2F-93C1-74474D7A5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p>
        </p:txBody>
      </p:sp>
      <p:sp>
        <p:nvSpPr>
          <p:cNvPr id="47108" name="Espace réservé du numéro de diapositive 3">
            <a:extLst>
              <a:ext uri="{FF2B5EF4-FFF2-40B4-BE49-F238E27FC236}">
                <a16:creationId xmlns:a16="http://schemas.microsoft.com/office/drawing/2014/main" id="{67F015D1-A004-4E5A-92F9-2EB18329F7EC}"/>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C7595D-98A6-4E12-809D-770E597AEAA6}" type="slidenum">
              <a:rPr lang="fr-BE" altLang="en-US"/>
              <a:pPr/>
              <a:t>13</a:t>
            </a:fld>
            <a:endParaRPr lang="fr-BE" altLang="en-US"/>
          </a:p>
        </p:txBody>
      </p:sp>
      <p:sp>
        <p:nvSpPr>
          <p:cNvPr id="47109" name="Espace réservé de la date 4">
            <a:extLst>
              <a:ext uri="{FF2B5EF4-FFF2-40B4-BE49-F238E27FC236}">
                <a16:creationId xmlns:a16="http://schemas.microsoft.com/office/drawing/2014/main" id="{EB34D76A-2905-4F8C-BE8F-53985897C1E1}"/>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11375C68-9A92-47E0-A4ED-C17C658EB00F}" type="datetime1">
              <a:rPr lang="fr-FR"/>
              <a:pPr>
                <a:defRPr/>
              </a:pPr>
              <a:t>13/01/2022</a:t>
            </a:fld>
            <a:endParaRPr lang="fr-BE"/>
          </a:p>
        </p:txBody>
      </p:sp>
      <p:sp>
        <p:nvSpPr>
          <p:cNvPr id="47110" name="Espace réservé du pied de page 5">
            <a:extLst>
              <a:ext uri="{FF2B5EF4-FFF2-40B4-BE49-F238E27FC236}">
                <a16:creationId xmlns:a16="http://schemas.microsoft.com/office/drawing/2014/main" id="{81632D51-B567-4DD3-8EF0-C8ABFAF13FC5}"/>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7111" name="Espace réservé de l'en-tête 6">
            <a:extLst>
              <a:ext uri="{FF2B5EF4-FFF2-40B4-BE49-F238E27FC236}">
                <a16:creationId xmlns:a16="http://schemas.microsoft.com/office/drawing/2014/main" id="{AC3254D0-F55B-43D5-BBAE-D1D4E3996049}"/>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2142281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a:extLst>
              <a:ext uri="{FF2B5EF4-FFF2-40B4-BE49-F238E27FC236}">
                <a16:creationId xmlns:a16="http://schemas.microsoft.com/office/drawing/2014/main" id="{A5D9E2ED-2AB5-48CB-A4EC-CFA442A65E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a:extLst>
              <a:ext uri="{FF2B5EF4-FFF2-40B4-BE49-F238E27FC236}">
                <a16:creationId xmlns:a16="http://schemas.microsoft.com/office/drawing/2014/main" id="{BCC477F5-80B2-4C77-926F-7CC3852837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8132" name="Espace réservé du numéro de diapositive 3">
            <a:extLst>
              <a:ext uri="{FF2B5EF4-FFF2-40B4-BE49-F238E27FC236}">
                <a16:creationId xmlns:a16="http://schemas.microsoft.com/office/drawing/2014/main" id="{26547A6B-F734-4E71-9F7A-5685EF345F46}"/>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B7ABE2-6609-437B-9B08-FDE9D75911FF}" type="slidenum">
              <a:rPr lang="fr-BE" altLang="en-US"/>
              <a:pPr/>
              <a:t>17</a:t>
            </a:fld>
            <a:endParaRPr lang="fr-BE" altLang="en-US"/>
          </a:p>
        </p:txBody>
      </p:sp>
      <p:sp>
        <p:nvSpPr>
          <p:cNvPr id="48133" name="Espace réservé de la date 4">
            <a:extLst>
              <a:ext uri="{FF2B5EF4-FFF2-40B4-BE49-F238E27FC236}">
                <a16:creationId xmlns:a16="http://schemas.microsoft.com/office/drawing/2014/main" id="{268179DE-FCF9-4EC0-A83C-242DCDCAF443}"/>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D13CA9B2-E460-4C03-8876-724A7128E63C}" type="datetime1">
              <a:rPr lang="fr-FR"/>
              <a:pPr>
                <a:defRPr/>
              </a:pPr>
              <a:t>13/01/2022</a:t>
            </a:fld>
            <a:endParaRPr lang="fr-BE"/>
          </a:p>
        </p:txBody>
      </p:sp>
      <p:sp>
        <p:nvSpPr>
          <p:cNvPr id="48134" name="Espace réservé du pied de page 5">
            <a:extLst>
              <a:ext uri="{FF2B5EF4-FFF2-40B4-BE49-F238E27FC236}">
                <a16:creationId xmlns:a16="http://schemas.microsoft.com/office/drawing/2014/main" id="{FA0A76C6-E781-4666-BD29-5014BEFECE86}"/>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8135" name="Espace réservé de l'en-tête 6">
            <a:extLst>
              <a:ext uri="{FF2B5EF4-FFF2-40B4-BE49-F238E27FC236}">
                <a16:creationId xmlns:a16="http://schemas.microsoft.com/office/drawing/2014/main" id="{88ABDDBB-95A5-4A52-B225-DDE32259D452}"/>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a:extLst>
              <a:ext uri="{FF2B5EF4-FFF2-40B4-BE49-F238E27FC236}">
                <a16:creationId xmlns:a16="http://schemas.microsoft.com/office/drawing/2014/main" id="{9ACD827C-B8DF-450E-B00D-9BB9FDB70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commentaires 2">
            <a:extLst>
              <a:ext uri="{FF2B5EF4-FFF2-40B4-BE49-F238E27FC236}">
                <a16:creationId xmlns:a16="http://schemas.microsoft.com/office/drawing/2014/main" id="{D866DACE-F5E6-4548-9734-0883A10584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9156" name="Espace réservé du numéro de diapositive 3">
            <a:extLst>
              <a:ext uri="{FF2B5EF4-FFF2-40B4-BE49-F238E27FC236}">
                <a16:creationId xmlns:a16="http://schemas.microsoft.com/office/drawing/2014/main" id="{EECBB4DA-7123-4953-B2C7-255BDBC4DF91}"/>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33AEE6-7EB8-43F3-BDA3-EC60DF9CF515}" type="slidenum">
              <a:rPr lang="fr-BE" altLang="en-US"/>
              <a:pPr/>
              <a:t>19</a:t>
            </a:fld>
            <a:endParaRPr lang="fr-BE" altLang="en-US"/>
          </a:p>
        </p:txBody>
      </p:sp>
      <p:sp>
        <p:nvSpPr>
          <p:cNvPr id="49157" name="Espace réservé de la date 4">
            <a:extLst>
              <a:ext uri="{FF2B5EF4-FFF2-40B4-BE49-F238E27FC236}">
                <a16:creationId xmlns:a16="http://schemas.microsoft.com/office/drawing/2014/main" id="{8BC9B66C-8DCE-4456-B27F-6CBC3491E622}"/>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99FCBE5B-55B2-4476-88C7-B14D725ED5CE}" type="datetime1">
              <a:rPr lang="fr-FR"/>
              <a:pPr>
                <a:defRPr/>
              </a:pPr>
              <a:t>13/01/2022</a:t>
            </a:fld>
            <a:endParaRPr lang="fr-BE"/>
          </a:p>
        </p:txBody>
      </p:sp>
      <p:sp>
        <p:nvSpPr>
          <p:cNvPr id="49158" name="Espace réservé du pied de page 5">
            <a:extLst>
              <a:ext uri="{FF2B5EF4-FFF2-40B4-BE49-F238E27FC236}">
                <a16:creationId xmlns:a16="http://schemas.microsoft.com/office/drawing/2014/main" id="{455CF6B9-D9AE-49A5-AFD1-4660B3569305}"/>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9159" name="Espace réservé de l'en-tête 6">
            <a:extLst>
              <a:ext uri="{FF2B5EF4-FFF2-40B4-BE49-F238E27FC236}">
                <a16:creationId xmlns:a16="http://schemas.microsoft.com/office/drawing/2014/main" id="{AECA5A46-4ED7-4A6D-930A-B9AA1D5DD118}"/>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a:extLst>
              <a:ext uri="{FF2B5EF4-FFF2-40B4-BE49-F238E27FC236}">
                <a16:creationId xmlns:a16="http://schemas.microsoft.com/office/drawing/2014/main" id="{09A4D93F-6B07-4CF7-967C-512BE53528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ce réservé des commentaires 2">
            <a:extLst>
              <a:ext uri="{FF2B5EF4-FFF2-40B4-BE49-F238E27FC236}">
                <a16:creationId xmlns:a16="http://schemas.microsoft.com/office/drawing/2014/main" id="{14FC28C8-6CC7-490B-B1C6-1C2D7B526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 name="Espace réservé de l'en-tête 3">
            <a:extLst>
              <a:ext uri="{FF2B5EF4-FFF2-40B4-BE49-F238E27FC236}">
                <a16:creationId xmlns:a16="http://schemas.microsoft.com/office/drawing/2014/main" id="{B2AC750C-E6B0-409F-AB15-A1B8B21676E0}"/>
              </a:ext>
            </a:extLst>
          </p:cNvPr>
          <p:cNvSpPr>
            <a:spLocks noGrp="1"/>
          </p:cNvSpPr>
          <p:nvPr>
            <p:ph type="hdr" sz="quarter"/>
          </p:nvPr>
        </p:nvSpPr>
        <p:spPr/>
        <p:txBody>
          <a:bodyPr/>
          <a:lstStyle/>
          <a:p>
            <a:pPr>
              <a:defRPr/>
            </a:pPr>
            <a:r>
              <a:rPr lang="fr-BE"/>
              <a:t>S’inscrire en première année de l’enseignement secondaire pour l’année scolaire 2014-2015 </a:t>
            </a:r>
          </a:p>
        </p:txBody>
      </p:sp>
      <p:sp>
        <p:nvSpPr>
          <p:cNvPr id="5" name="Espace réservé de la date 4">
            <a:extLst>
              <a:ext uri="{FF2B5EF4-FFF2-40B4-BE49-F238E27FC236}">
                <a16:creationId xmlns:a16="http://schemas.microsoft.com/office/drawing/2014/main" id="{EE4068FA-2324-4457-8B87-DA4DD6C9203E}"/>
              </a:ext>
            </a:extLst>
          </p:cNvPr>
          <p:cNvSpPr>
            <a:spLocks noGrp="1"/>
          </p:cNvSpPr>
          <p:nvPr>
            <p:ph type="dt" sz="quarter" idx="1"/>
          </p:nvPr>
        </p:nvSpPr>
        <p:spPr/>
        <p:txBody>
          <a:bodyPr/>
          <a:lstStyle/>
          <a:p>
            <a:pPr>
              <a:defRPr/>
            </a:pPr>
            <a:fld id="{2533445F-0213-4062-8A02-0233716FB867}" type="datetime1">
              <a:rPr lang="fr-FR"/>
              <a:pPr>
                <a:defRPr/>
              </a:pPr>
              <a:t>13/01/2022</a:t>
            </a:fld>
            <a:endParaRPr lang="fr-BE"/>
          </a:p>
        </p:txBody>
      </p:sp>
      <p:sp>
        <p:nvSpPr>
          <p:cNvPr id="6" name="Espace réservé du pied de page 5">
            <a:extLst>
              <a:ext uri="{FF2B5EF4-FFF2-40B4-BE49-F238E27FC236}">
                <a16:creationId xmlns:a16="http://schemas.microsoft.com/office/drawing/2014/main" id="{C0D8BECB-2810-46A5-911B-0FDF597D4053}"/>
              </a:ext>
            </a:extLst>
          </p:cNvPr>
          <p:cNvSpPr>
            <a:spLocks noGrp="1"/>
          </p:cNvSpPr>
          <p:nvPr>
            <p:ph type="ftr" sz="quarter" idx="4"/>
          </p:nvPr>
        </p:nvSpPr>
        <p:spPr/>
        <p:txBody>
          <a:bodyPr/>
          <a:lstStyle/>
          <a:p>
            <a:pPr>
              <a:defRPr/>
            </a:pPr>
            <a:r>
              <a:rPr lang="fr-BE"/>
              <a:t>SeGEC ASBL</a:t>
            </a:r>
            <a:br>
              <a:rPr lang="fr-BE"/>
            </a:br>
            <a:r>
              <a:rPr lang="fr-BE"/>
              <a:t>avenue E. Mounier  100 1200 Bruxelles</a:t>
            </a:r>
          </a:p>
          <a:p>
            <a:pPr>
              <a:defRPr/>
            </a:pPr>
            <a:endParaRPr lang="fr-BE"/>
          </a:p>
        </p:txBody>
      </p:sp>
      <p:sp>
        <p:nvSpPr>
          <p:cNvPr id="7" name="Espace réservé du numéro de diapositive 6">
            <a:extLst>
              <a:ext uri="{FF2B5EF4-FFF2-40B4-BE49-F238E27FC236}">
                <a16:creationId xmlns:a16="http://schemas.microsoft.com/office/drawing/2014/main" id="{4E8EE893-C9D1-4A11-93FF-F79455A01DAD}"/>
              </a:ext>
            </a:extLst>
          </p:cNvPr>
          <p:cNvSpPr>
            <a:spLocks noGrp="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5841B5-E402-4D33-8860-049096996F5E}" type="slidenum">
              <a:rPr lang="fr-BE" altLang="en-US"/>
              <a:pPr/>
              <a:t>27</a:t>
            </a:fld>
            <a:endParaRPr lang="fr-BE"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a:extLst>
              <a:ext uri="{FF2B5EF4-FFF2-40B4-BE49-F238E27FC236}">
                <a16:creationId xmlns:a16="http://schemas.microsoft.com/office/drawing/2014/main" id="{345DD19F-4D9B-423B-8895-44A412BE0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commentaires 2">
            <a:extLst>
              <a:ext uri="{FF2B5EF4-FFF2-40B4-BE49-F238E27FC236}">
                <a16:creationId xmlns:a16="http://schemas.microsoft.com/office/drawing/2014/main" id="{ACA84052-D23D-4FAC-982A-A8365B4188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p>
        </p:txBody>
      </p:sp>
      <p:sp>
        <p:nvSpPr>
          <p:cNvPr id="50180" name="Espace réservé du numéro de diapositive 3">
            <a:extLst>
              <a:ext uri="{FF2B5EF4-FFF2-40B4-BE49-F238E27FC236}">
                <a16:creationId xmlns:a16="http://schemas.microsoft.com/office/drawing/2014/main" id="{32EFAEBE-F7E7-4B82-ADE1-77C948BC38C9}"/>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570202-69F3-4732-B885-9CFA6758DA5C}" type="slidenum">
              <a:rPr lang="fr-BE" altLang="en-US"/>
              <a:pPr/>
              <a:t>31</a:t>
            </a:fld>
            <a:endParaRPr lang="fr-BE" altLang="en-US"/>
          </a:p>
        </p:txBody>
      </p:sp>
      <p:sp>
        <p:nvSpPr>
          <p:cNvPr id="50181" name="Espace réservé de la date 4">
            <a:extLst>
              <a:ext uri="{FF2B5EF4-FFF2-40B4-BE49-F238E27FC236}">
                <a16:creationId xmlns:a16="http://schemas.microsoft.com/office/drawing/2014/main" id="{5D49B06D-BF96-4BF7-B189-1F531DE15946}"/>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E3E2EAF8-BBE1-4094-B4EF-7A5D37D6F19C}" type="datetime1">
              <a:rPr lang="fr-FR"/>
              <a:pPr>
                <a:defRPr/>
              </a:pPr>
              <a:t>13/01/2022</a:t>
            </a:fld>
            <a:endParaRPr lang="fr-BE"/>
          </a:p>
        </p:txBody>
      </p:sp>
      <p:sp>
        <p:nvSpPr>
          <p:cNvPr id="50182" name="Espace réservé du pied de page 5">
            <a:extLst>
              <a:ext uri="{FF2B5EF4-FFF2-40B4-BE49-F238E27FC236}">
                <a16:creationId xmlns:a16="http://schemas.microsoft.com/office/drawing/2014/main" id="{6279DD9E-F0AD-4343-A741-99E78EEDC463}"/>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50183" name="Espace réservé de l'en-tête 6">
            <a:extLst>
              <a:ext uri="{FF2B5EF4-FFF2-40B4-BE49-F238E27FC236}">
                <a16:creationId xmlns:a16="http://schemas.microsoft.com/office/drawing/2014/main" id="{DC0574D2-5FF6-4AA0-BEE3-4D58B26EB7C6}"/>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94BA644E-6C23-477A-94AA-94A23C0D29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a:extLst>
              <a:ext uri="{FF2B5EF4-FFF2-40B4-BE49-F238E27FC236}">
                <a16:creationId xmlns:a16="http://schemas.microsoft.com/office/drawing/2014/main" id="{54FA5887-ECB2-4B9E-86A1-7888F73DF0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Les mesures relatives aux partenariats ne sont pas développées dans ce power-point; elles n’entreront en vigueur qu’en 2011-2012</a:t>
            </a:r>
          </a:p>
        </p:txBody>
      </p:sp>
      <p:sp>
        <p:nvSpPr>
          <p:cNvPr id="40964" name="Espace réservé du numéro de diapositive 3">
            <a:extLst>
              <a:ext uri="{FF2B5EF4-FFF2-40B4-BE49-F238E27FC236}">
                <a16:creationId xmlns:a16="http://schemas.microsoft.com/office/drawing/2014/main" id="{F4533060-1C4A-40FC-BBBF-AD59563BD68A}"/>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9E900E-8D98-4932-BEBA-09CAED2F53CF}" type="slidenum">
              <a:rPr lang="fr-BE" altLang="en-US"/>
              <a:pPr/>
              <a:t>2</a:t>
            </a:fld>
            <a:endParaRPr lang="fr-BE" altLang="en-US"/>
          </a:p>
        </p:txBody>
      </p:sp>
      <p:sp>
        <p:nvSpPr>
          <p:cNvPr id="40965" name="Espace réservé de la date 4">
            <a:extLst>
              <a:ext uri="{FF2B5EF4-FFF2-40B4-BE49-F238E27FC236}">
                <a16:creationId xmlns:a16="http://schemas.microsoft.com/office/drawing/2014/main" id="{96C47D94-DE1A-4E27-811E-A072F4A67D9D}"/>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41BDB36-4845-4F33-84E9-100BCBE4DB16}" type="datetime1">
              <a:rPr lang="fr-FR"/>
              <a:pPr>
                <a:defRPr/>
              </a:pPr>
              <a:t>13/01/2022</a:t>
            </a:fld>
            <a:endParaRPr lang="fr-BE"/>
          </a:p>
        </p:txBody>
      </p:sp>
      <p:sp>
        <p:nvSpPr>
          <p:cNvPr id="40966" name="Espace réservé du pied de page 5">
            <a:extLst>
              <a:ext uri="{FF2B5EF4-FFF2-40B4-BE49-F238E27FC236}">
                <a16:creationId xmlns:a16="http://schemas.microsoft.com/office/drawing/2014/main" id="{7114172E-2293-4CE8-BF35-FB07E4612DD8}"/>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0967" name="Espace réservé de l'en-tête 6">
            <a:extLst>
              <a:ext uri="{FF2B5EF4-FFF2-40B4-BE49-F238E27FC236}">
                <a16:creationId xmlns:a16="http://schemas.microsoft.com/office/drawing/2014/main" id="{DD11136C-B748-43F8-8C64-620D2E549DE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a:extLst>
              <a:ext uri="{FF2B5EF4-FFF2-40B4-BE49-F238E27FC236}">
                <a16:creationId xmlns:a16="http://schemas.microsoft.com/office/drawing/2014/main" id="{3BD35D83-0ABC-4E80-A27B-3DE78932EE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ce réservé des commentaires 2">
            <a:extLst>
              <a:ext uri="{FF2B5EF4-FFF2-40B4-BE49-F238E27FC236}">
                <a16:creationId xmlns:a16="http://schemas.microsoft.com/office/drawing/2014/main" id="{49F5F2AD-46F0-4099-96A6-DA34FBF723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Ceci ne s’applique donc pas pour l’inscription en 1</a:t>
            </a:r>
            <a:r>
              <a:rPr lang="fr-BE" altLang="fr-FR" baseline="30000"/>
              <a:t>re</a:t>
            </a:r>
            <a:r>
              <a:rPr lang="fr-BE" altLang="fr-FR"/>
              <a:t> S, ni en première différenciée, ni dans l’enseignement spécialisé</a:t>
            </a:r>
          </a:p>
          <a:p>
            <a:endParaRPr lang="fr-BE" altLang="fr-FR"/>
          </a:p>
        </p:txBody>
      </p:sp>
      <p:sp>
        <p:nvSpPr>
          <p:cNvPr id="41988" name="Espace réservé du numéro de diapositive 3">
            <a:extLst>
              <a:ext uri="{FF2B5EF4-FFF2-40B4-BE49-F238E27FC236}">
                <a16:creationId xmlns:a16="http://schemas.microsoft.com/office/drawing/2014/main" id="{F572EE93-8600-4BAB-B823-B250CFFB0697}"/>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C0F979-3509-4DC0-8D9F-3B7AD5520500}" type="slidenum">
              <a:rPr lang="fr-BE" altLang="en-US"/>
              <a:pPr/>
              <a:t>3</a:t>
            </a:fld>
            <a:endParaRPr lang="fr-BE" altLang="en-US"/>
          </a:p>
        </p:txBody>
      </p:sp>
      <p:sp>
        <p:nvSpPr>
          <p:cNvPr id="41989" name="Espace réservé de la date 4">
            <a:extLst>
              <a:ext uri="{FF2B5EF4-FFF2-40B4-BE49-F238E27FC236}">
                <a16:creationId xmlns:a16="http://schemas.microsoft.com/office/drawing/2014/main" id="{02F4C3F6-CD75-4B54-9E00-03506F90BBCF}"/>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8D081903-5B75-4D6F-9C2D-8F8FE35B6B01}" type="datetime1">
              <a:rPr lang="fr-FR"/>
              <a:pPr>
                <a:defRPr/>
              </a:pPr>
              <a:t>13/01/2022</a:t>
            </a:fld>
            <a:endParaRPr lang="fr-BE"/>
          </a:p>
        </p:txBody>
      </p:sp>
      <p:sp>
        <p:nvSpPr>
          <p:cNvPr id="41990" name="Espace réservé du pied de page 5">
            <a:extLst>
              <a:ext uri="{FF2B5EF4-FFF2-40B4-BE49-F238E27FC236}">
                <a16:creationId xmlns:a16="http://schemas.microsoft.com/office/drawing/2014/main" id="{77781BD5-9C95-49CE-8F79-AD5893A3F3C9}"/>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1991" name="Espace réservé de l'en-tête 6">
            <a:extLst>
              <a:ext uri="{FF2B5EF4-FFF2-40B4-BE49-F238E27FC236}">
                <a16:creationId xmlns:a16="http://schemas.microsoft.com/office/drawing/2014/main" id="{E45C683E-99D1-404C-BBEB-DF2FE42F30B0}"/>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a:extLst>
              <a:ext uri="{FF2B5EF4-FFF2-40B4-BE49-F238E27FC236}">
                <a16:creationId xmlns:a16="http://schemas.microsoft.com/office/drawing/2014/main" id="{09328CCE-27D7-4E16-B1DB-BDB4374B5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ce réservé des commentaires 2">
            <a:extLst>
              <a:ext uri="{FF2B5EF4-FFF2-40B4-BE49-F238E27FC236}">
                <a16:creationId xmlns:a16="http://schemas.microsoft.com/office/drawing/2014/main" id="{7FA9F8D2-CDB3-4263-BD45-97A90B2ADD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3012" name="Espace réservé du numéro de diapositive 3">
            <a:extLst>
              <a:ext uri="{FF2B5EF4-FFF2-40B4-BE49-F238E27FC236}">
                <a16:creationId xmlns:a16="http://schemas.microsoft.com/office/drawing/2014/main" id="{3C2F0CE7-01E3-41A7-ABB5-083C84078801}"/>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1BC452-B711-43BC-B4B7-D4CFDAE9F532}" type="slidenum">
              <a:rPr lang="fr-BE" altLang="en-US"/>
              <a:pPr/>
              <a:t>5</a:t>
            </a:fld>
            <a:endParaRPr lang="fr-BE" altLang="en-US"/>
          </a:p>
        </p:txBody>
      </p:sp>
      <p:sp>
        <p:nvSpPr>
          <p:cNvPr id="43013" name="Espace réservé de la date 4">
            <a:extLst>
              <a:ext uri="{FF2B5EF4-FFF2-40B4-BE49-F238E27FC236}">
                <a16:creationId xmlns:a16="http://schemas.microsoft.com/office/drawing/2014/main" id="{91678232-A51E-4657-8BCE-3AA2AD6E4F33}"/>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7AB3C24-902F-43AC-83D6-4B108404A9A2}" type="datetime1">
              <a:rPr lang="fr-FR"/>
              <a:pPr>
                <a:defRPr/>
              </a:pPr>
              <a:t>13/01/2022</a:t>
            </a:fld>
            <a:endParaRPr lang="fr-BE"/>
          </a:p>
        </p:txBody>
      </p:sp>
      <p:sp>
        <p:nvSpPr>
          <p:cNvPr id="43014" name="Espace réservé du pied de page 5">
            <a:extLst>
              <a:ext uri="{FF2B5EF4-FFF2-40B4-BE49-F238E27FC236}">
                <a16:creationId xmlns:a16="http://schemas.microsoft.com/office/drawing/2014/main" id="{19E7D9E5-6073-4BFE-A33E-1939CF4FB299}"/>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3015" name="Espace réservé de l'en-tête 6">
            <a:extLst>
              <a:ext uri="{FF2B5EF4-FFF2-40B4-BE49-F238E27FC236}">
                <a16:creationId xmlns:a16="http://schemas.microsoft.com/office/drawing/2014/main" id="{522F7626-95BD-4A84-AB56-D15307455244}"/>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A88B7E59-66F2-47FA-8418-245268D712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CD4E2700-4D2B-40DE-BA7D-C32CFD7A1D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4036" name="Espace réservé du numéro de diapositive 3">
            <a:extLst>
              <a:ext uri="{FF2B5EF4-FFF2-40B4-BE49-F238E27FC236}">
                <a16:creationId xmlns:a16="http://schemas.microsoft.com/office/drawing/2014/main" id="{E77ED7EE-6A81-4461-A885-384EDF708E22}"/>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0C8E18-6048-4C2D-800B-FE639F378183}" type="slidenum">
              <a:rPr lang="fr-BE" altLang="en-US"/>
              <a:pPr/>
              <a:t>6</a:t>
            </a:fld>
            <a:endParaRPr lang="fr-BE" altLang="en-US"/>
          </a:p>
        </p:txBody>
      </p:sp>
      <p:sp>
        <p:nvSpPr>
          <p:cNvPr id="44037" name="Espace réservé de la date 4">
            <a:extLst>
              <a:ext uri="{FF2B5EF4-FFF2-40B4-BE49-F238E27FC236}">
                <a16:creationId xmlns:a16="http://schemas.microsoft.com/office/drawing/2014/main" id="{FB68DE9D-C1D2-441E-9D2E-A42D8287A8DC}"/>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8C9C39BA-4043-41B9-9A85-341B52209252}" type="datetime1">
              <a:rPr lang="fr-FR"/>
              <a:pPr>
                <a:defRPr/>
              </a:pPr>
              <a:t>13/01/2022</a:t>
            </a:fld>
            <a:endParaRPr lang="fr-BE"/>
          </a:p>
        </p:txBody>
      </p:sp>
      <p:sp>
        <p:nvSpPr>
          <p:cNvPr id="44038" name="Espace réservé du pied de page 5">
            <a:extLst>
              <a:ext uri="{FF2B5EF4-FFF2-40B4-BE49-F238E27FC236}">
                <a16:creationId xmlns:a16="http://schemas.microsoft.com/office/drawing/2014/main" id="{FBF71E57-AD34-4184-BBAF-E2B93A018831}"/>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4039" name="Espace réservé de l'en-tête 6">
            <a:extLst>
              <a:ext uri="{FF2B5EF4-FFF2-40B4-BE49-F238E27FC236}">
                <a16:creationId xmlns:a16="http://schemas.microsoft.com/office/drawing/2014/main" id="{9F93E679-85B4-4D76-8253-E3E77DB6733C}"/>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16ED360B-C652-4BDE-B4D1-1073FDD439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AB7B318B-CD72-40FC-9A47-98DFF4219C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5060" name="Espace réservé du numéro de diapositive 3">
            <a:extLst>
              <a:ext uri="{FF2B5EF4-FFF2-40B4-BE49-F238E27FC236}">
                <a16:creationId xmlns:a16="http://schemas.microsoft.com/office/drawing/2014/main" id="{31711892-FC83-4F95-B66F-5508913B6ECF}"/>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BF7D00-C97C-4656-BB52-12EFA6CD9E88}" type="slidenum">
              <a:rPr lang="fr-BE" altLang="en-US"/>
              <a:pPr/>
              <a:t>7</a:t>
            </a:fld>
            <a:endParaRPr lang="fr-BE" altLang="en-US"/>
          </a:p>
        </p:txBody>
      </p:sp>
      <p:sp>
        <p:nvSpPr>
          <p:cNvPr id="45061" name="Espace réservé de la date 4">
            <a:extLst>
              <a:ext uri="{FF2B5EF4-FFF2-40B4-BE49-F238E27FC236}">
                <a16:creationId xmlns:a16="http://schemas.microsoft.com/office/drawing/2014/main" id="{A9B1CA64-46BA-469E-BE8F-99BC57E2F40B}"/>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95734D8D-6145-4641-A1CF-42386C426BAE}" type="datetime1">
              <a:rPr lang="fr-FR"/>
              <a:pPr>
                <a:defRPr/>
              </a:pPr>
              <a:t>13/01/2022</a:t>
            </a:fld>
            <a:endParaRPr lang="fr-BE"/>
          </a:p>
        </p:txBody>
      </p:sp>
      <p:sp>
        <p:nvSpPr>
          <p:cNvPr id="45062" name="Espace réservé du pied de page 5">
            <a:extLst>
              <a:ext uri="{FF2B5EF4-FFF2-40B4-BE49-F238E27FC236}">
                <a16:creationId xmlns:a16="http://schemas.microsoft.com/office/drawing/2014/main" id="{44A1AD68-4A65-4D0E-B936-0C7CF9AEBEA8}"/>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5063" name="Espace réservé de l'en-tête 6">
            <a:extLst>
              <a:ext uri="{FF2B5EF4-FFF2-40B4-BE49-F238E27FC236}">
                <a16:creationId xmlns:a16="http://schemas.microsoft.com/office/drawing/2014/main" id="{3CF6FD54-3924-4557-A43F-358864C0020E}"/>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8</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13/01/2022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9</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13/01/2022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197467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10</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13/01/2022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4238981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3" name="Picture 25" descr="secr_general_couleurs_5cm">
            <a:extLst>
              <a:ext uri="{FF2B5EF4-FFF2-40B4-BE49-F238E27FC236}">
                <a16:creationId xmlns:a16="http://schemas.microsoft.com/office/drawing/2014/main" id="{82205EC6-BFEF-4A20-B2F7-CA7D3331389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0"/>
            <a:ext cx="16192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7" descr="poteau_ecole.gif">
            <a:extLst>
              <a:ext uri="{FF2B5EF4-FFF2-40B4-BE49-F238E27FC236}">
                <a16:creationId xmlns:a16="http://schemas.microsoft.com/office/drawing/2014/main" id="{B611014D-BA1B-4240-92FC-7BB6FF75FF6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000125"/>
            <a:ext cx="1323975"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8">
            <a:extLst>
              <a:ext uri="{FF2B5EF4-FFF2-40B4-BE49-F238E27FC236}">
                <a16:creationId xmlns:a16="http://schemas.microsoft.com/office/drawing/2014/main" id="{E6DC1C84-051C-4A1B-9B72-AECD10813F6A}"/>
              </a:ext>
            </a:extLst>
          </p:cNvPr>
          <p:cNvSpPr txBox="1">
            <a:spLocks noChangeArrowheads="1"/>
          </p:cNvSpPr>
          <p:nvPr userDrawn="1"/>
        </p:nvSpPr>
        <p:spPr bwMode="auto">
          <a:xfrm>
            <a:off x="8501063" y="6488113"/>
            <a:ext cx="714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59353F62-1101-46CB-8AF0-36DFC0AE1505}" type="slidenum">
              <a:rPr lang="fr-BE" altLang="fr-FR" b="1" i="1">
                <a:solidFill>
                  <a:srgbClr val="26559D"/>
                </a:solidFill>
                <a:latin typeface="Calibri" panose="020F0502020204030204" pitchFamily="34" charset="0"/>
              </a:rPr>
              <a:pPr algn="ctr" eaLnBrk="1" hangingPunct="1"/>
              <a:t>‹N°›</a:t>
            </a:fld>
            <a:endParaRPr lang="fr-BE" altLang="fr-FR" b="1" i="1">
              <a:solidFill>
                <a:srgbClr val="26559D"/>
              </a:solidFill>
              <a:latin typeface="Calibri" panose="020F0502020204030204" pitchFamily="34" charset="0"/>
            </a:endParaRPr>
          </a:p>
        </p:txBody>
      </p:sp>
      <p:sp>
        <p:nvSpPr>
          <p:cNvPr id="8" name="Titre 7"/>
          <p:cNvSpPr>
            <a:spLocks noGrp="1"/>
          </p:cNvSpPr>
          <p:nvPr>
            <p:ph type="title"/>
          </p:nvPr>
        </p:nvSpPr>
        <p:spPr/>
        <p:txBody>
          <a:bodyPr/>
          <a:lstStyle/>
          <a:p>
            <a:r>
              <a:rPr lang="fr-FR"/>
              <a:t>Cliquez pour modifier le style du titre</a:t>
            </a:r>
            <a:endParaRPr lang="fr-BE"/>
          </a:p>
        </p:txBody>
      </p:sp>
      <p:sp>
        <p:nvSpPr>
          <p:cNvPr id="6" name="Espace réservé de la date 9">
            <a:extLst>
              <a:ext uri="{FF2B5EF4-FFF2-40B4-BE49-F238E27FC236}">
                <a16:creationId xmlns:a16="http://schemas.microsoft.com/office/drawing/2014/main" id="{ADE226C1-14D4-4E38-9D4D-A07913E41524}"/>
              </a:ext>
            </a:extLst>
          </p:cNvPr>
          <p:cNvSpPr>
            <a:spLocks noGrp="1"/>
          </p:cNvSpPr>
          <p:nvPr>
            <p:ph type="dt" sz="half" idx="10"/>
          </p:nvPr>
        </p:nvSpPr>
        <p:spPr/>
        <p:txBody>
          <a:bodyPr/>
          <a:lstStyle>
            <a:lvl1pPr>
              <a:defRPr/>
            </a:lvl1pPr>
          </a:lstStyle>
          <a:p>
            <a:pPr>
              <a:defRPr/>
            </a:pPr>
            <a:endParaRPr lang="fr-BE"/>
          </a:p>
        </p:txBody>
      </p:sp>
      <p:sp>
        <p:nvSpPr>
          <p:cNvPr id="7" name="Espace réservé du numéro de diapositive 10">
            <a:extLst>
              <a:ext uri="{FF2B5EF4-FFF2-40B4-BE49-F238E27FC236}">
                <a16:creationId xmlns:a16="http://schemas.microsoft.com/office/drawing/2014/main" id="{7CC41891-8CA9-474E-8463-8D26F63743B3}"/>
              </a:ext>
            </a:extLst>
          </p:cNvPr>
          <p:cNvSpPr>
            <a:spLocks noGrp="1"/>
          </p:cNvSpPr>
          <p:nvPr>
            <p:ph type="sldNum" sz="quarter" idx="11"/>
          </p:nvPr>
        </p:nvSpPr>
        <p:spPr/>
        <p:txBody>
          <a:bodyPr/>
          <a:lstStyle>
            <a:lvl1pPr>
              <a:defRPr/>
            </a:lvl1pPr>
          </a:lstStyle>
          <a:p>
            <a:fld id="{D77E88BA-34BC-4ABC-BF35-2BC974BE6466}" type="slidenum">
              <a:rPr lang="fr-BE" altLang="en-US"/>
              <a:pPr/>
              <a:t>‹N°›</a:t>
            </a:fld>
            <a:endParaRPr lang="fr-BE" altLang="en-US"/>
          </a:p>
        </p:txBody>
      </p:sp>
      <p:sp>
        <p:nvSpPr>
          <p:cNvPr id="9" name="Espace réservé du pied de page 11">
            <a:extLst>
              <a:ext uri="{FF2B5EF4-FFF2-40B4-BE49-F238E27FC236}">
                <a16:creationId xmlns:a16="http://schemas.microsoft.com/office/drawing/2014/main" id="{34DCEAC8-4D8A-411B-93E8-0F545AC31DF3}"/>
              </a:ext>
            </a:extLst>
          </p:cNvPr>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3469992176"/>
      </p:ext>
    </p:extLst>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429C035-D0A3-4981-A544-EC47726C7CE8}"/>
              </a:ext>
            </a:extLst>
          </p:cNvPr>
          <p:cNvSpPr>
            <a:spLocks noGrp="1"/>
          </p:cNvSpPr>
          <p:nvPr>
            <p:ph type="dt" sz="half" idx="10"/>
          </p:nvPr>
        </p:nvSpPr>
        <p:spPr/>
        <p:txBody>
          <a:bodyPr/>
          <a:lstStyle>
            <a:lvl1pPr>
              <a:defRPr/>
            </a:lvl1pPr>
          </a:lstStyle>
          <a:p>
            <a:pPr>
              <a:defRPr/>
            </a:pPr>
            <a:endParaRPr lang="fr-BE"/>
          </a:p>
        </p:txBody>
      </p:sp>
      <p:sp>
        <p:nvSpPr>
          <p:cNvPr id="6" name="Espace réservé du pied de page 4">
            <a:extLst>
              <a:ext uri="{FF2B5EF4-FFF2-40B4-BE49-F238E27FC236}">
                <a16:creationId xmlns:a16="http://schemas.microsoft.com/office/drawing/2014/main" id="{90E2EA20-C2BC-4E38-B0AA-9C1FE49DFE24}"/>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11B16DD6-61F6-49DD-A5FB-CACE7268B3B8}"/>
              </a:ext>
            </a:extLst>
          </p:cNvPr>
          <p:cNvSpPr>
            <a:spLocks noGrp="1"/>
          </p:cNvSpPr>
          <p:nvPr>
            <p:ph type="sldNum" sz="quarter" idx="12"/>
          </p:nvPr>
        </p:nvSpPr>
        <p:spPr/>
        <p:txBody>
          <a:bodyPr/>
          <a:lstStyle>
            <a:lvl1pPr>
              <a:defRPr/>
            </a:lvl1pPr>
          </a:lstStyle>
          <a:p>
            <a:fld id="{3A12A7F6-DC0D-4D32-A5B4-0CFE70387F8C}" type="slidenum">
              <a:rPr lang="fr-BE" altLang="en-US"/>
              <a:pPr/>
              <a:t>‹N°›</a:t>
            </a:fld>
            <a:endParaRPr lang="fr-BE" altLang="en-US"/>
          </a:p>
        </p:txBody>
      </p:sp>
    </p:spTree>
    <p:extLst>
      <p:ext uri="{BB962C8B-B14F-4D97-AF65-F5344CB8AC3E}">
        <p14:creationId xmlns:p14="http://schemas.microsoft.com/office/powerpoint/2010/main" val="3680298930"/>
      </p:ext>
    </p:extLst>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4A9A395C-3974-459E-A0EE-4719C7358FC4}"/>
              </a:ext>
            </a:extLst>
          </p:cNvPr>
          <p:cNvSpPr>
            <a:spLocks noGrp="1"/>
          </p:cNvSpPr>
          <p:nvPr>
            <p:ph type="dt" sz="half" idx="10"/>
          </p:nvPr>
        </p:nvSpPr>
        <p:spPr/>
        <p:txBody>
          <a:bodyPr/>
          <a:lstStyle>
            <a:lvl1pPr>
              <a:defRPr/>
            </a:lvl1pPr>
          </a:lstStyle>
          <a:p>
            <a:pPr>
              <a:defRPr/>
            </a:pPr>
            <a:endParaRPr lang="fr-BE"/>
          </a:p>
        </p:txBody>
      </p:sp>
      <p:sp>
        <p:nvSpPr>
          <p:cNvPr id="6" name="Espace réservé du pied de page 4">
            <a:extLst>
              <a:ext uri="{FF2B5EF4-FFF2-40B4-BE49-F238E27FC236}">
                <a16:creationId xmlns:a16="http://schemas.microsoft.com/office/drawing/2014/main" id="{8A584CCD-50D7-4E7D-B117-9D3C5987F87C}"/>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37157492-B77F-4F61-9059-ACF5CDDFE350}"/>
              </a:ext>
            </a:extLst>
          </p:cNvPr>
          <p:cNvSpPr>
            <a:spLocks noGrp="1"/>
          </p:cNvSpPr>
          <p:nvPr>
            <p:ph type="sldNum" sz="quarter" idx="12"/>
          </p:nvPr>
        </p:nvSpPr>
        <p:spPr/>
        <p:txBody>
          <a:bodyPr/>
          <a:lstStyle>
            <a:lvl1pPr>
              <a:defRPr/>
            </a:lvl1pPr>
          </a:lstStyle>
          <a:p>
            <a:fld id="{5ABE6C9F-46C1-4A6E-B263-4CFC6CEB7CC2}" type="slidenum">
              <a:rPr lang="fr-BE" altLang="en-US"/>
              <a:pPr/>
              <a:t>‹N°›</a:t>
            </a:fld>
            <a:endParaRPr lang="fr-BE" altLang="en-US"/>
          </a:p>
        </p:txBody>
      </p:sp>
    </p:spTree>
    <p:extLst>
      <p:ext uri="{BB962C8B-B14F-4D97-AF65-F5344CB8AC3E}">
        <p14:creationId xmlns:p14="http://schemas.microsoft.com/office/powerpoint/2010/main" val="3613961061"/>
      </p:ext>
    </p:extLst>
  </p:cSld>
  <p:clrMapOvr>
    <a:masterClrMapping/>
  </p:clrMapOvr>
  <p:transition spd="med">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D55DA32-E4E4-4005-9F64-32D1DC7BC11E}"/>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3CB3A3BB-5014-4ED2-BAA6-328FFBD65C56}"/>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AA7DE359-4771-457C-93F8-9CE7DF71E443}"/>
              </a:ext>
            </a:extLst>
          </p:cNvPr>
          <p:cNvSpPr>
            <a:spLocks noGrp="1"/>
          </p:cNvSpPr>
          <p:nvPr>
            <p:ph type="sldNum" sz="quarter" idx="12"/>
          </p:nvPr>
        </p:nvSpPr>
        <p:spPr/>
        <p:txBody>
          <a:bodyPr/>
          <a:lstStyle>
            <a:lvl1pPr>
              <a:defRPr/>
            </a:lvl1pPr>
          </a:lstStyle>
          <a:p>
            <a:fld id="{784541B0-8E7B-4078-B02C-8AF494DF515D}" type="slidenum">
              <a:rPr lang="fr-BE" altLang="en-US"/>
              <a:pPr/>
              <a:t>‹N°›</a:t>
            </a:fld>
            <a:endParaRPr lang="fr-BE" altLang="en-US"/>
          </a:p>
        </p:txBody>
      </p:sp>
    </p:spTree>
    <p:extLst>
      <p:ext uri="{BB962C8B-B14F-4D97-AF65-F5344CB8AC3E}">
        <p14:creationId xmlns:p14="http://schemas.microsoft.com/office/powerpoint/2010/main" val="3959026350"/>
      </p:ext>
    </p:extLst>
  </p:cSld>
  <p:clrMapOvr>
    <a:masterClrMapping/>
  </p:clrMapOvr>
  <p:transition spd="med">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514133A-0AC5-48AA-8E89-B5A90C77BC3C}"/>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4565BE4B-CAFB-4CBA-BB16-61C40BC8BA98}"/>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71D18B89-92CB-416E-AC5F-ECB6D7A8189C}"/>
              </a:ext>
            </a:extLst>
          </p:cNvPr>
          <p:cNvSpPr>
            <a:spLocks noGrp="1"/>
          </p:cNvSpPr>
          <p:nvPr>
            <p:ph type="sldNum" sz="quarter" idx="12"/>
          </p:nvPr>
        </p:nvSpPr>
        <p:spPr/>
        <p:txBody>
          <a:bodyPr/>
          <a:lstStyle>
            <a:lvl1pPr>
              <a:defRPr/>
            </a:lvl1pPr>
          </a:lstStyle>
          <a:p>
            <a:fld id="{5D2B121B-6516-4977-A731-473119B8C25F}" type="slidenum">
              <a:rPr lang="fr-BE" altLang="en-US"/>
              <a:pPr/>
              <a:t>‹N°›</a:t>
            </a:fld>
            <a:endParaRPr lang="fr-BE" altLang="en-US"/>
          </a:p>
        </p:txBody>
      </p:sp>
    </p:spTree>
    <p:extLst>
      <p:ext uri="{BB962C8B-B14F-4D97-AF65-F5344CB8AC3E}">
        <p14:creationId xmlns:p14="http://schemas.microsoft.com/office/powerpoint/2010/main" val="2502009912"/>
      </p:ext>
    </p:extLst>
  </p:cSld>
  <p:clrMapOvr>
    <a:masterClrMapping/>
  </p:clrMapOvr>
  <p:transition spd="med">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a:extLst>
              <a:ext uri="{FF2B5EF4-FFF2-40B4-BE49-F238E27FC236}">
                <a16:creationId xmlns:a16="http://schemas.microsoft.com/office/drawing/2014/main" id="{4F580D4A-EA85-4D48-94F4-2C969746FFF7}"/>
              </a:ext>
            </a:extLst>
          </p:cNvPr>
          <p:cNvSpPr>
            <a:spLocks noGrp="1"/>
          </p:cNvSpPr>
          <p:nvPr>
            <p:ph type="dt" sz="half" idx="10"/>
          </p:nvPr>
        </p:nvSpPr>
        <p:spPr/>
        <p:txBody>
          <a:bodyPr/>
          <a:lstStyle>
            <a:lvl1pPr>
              <a:defRPr/>
            </a:lvl1pPr>
          </a:lstStyle>
          <a:p>
            <a:pPr>
              <a:defRPr/>
            </a:pPr>
            <a:fld id="{81959723-3E63-44AA-B0B1-29FBDFD30312}" type="datetimeFigureOut">
              <a:rPr lang="fr-FR"/>
              <a:pPr>
                <a:defRPr/>
              </a:pPr>
              <a:t>13/01/2022</a:t>
            </a:fld>
            <a:endParaRPr lang="fr-BE"/>
          </a:p>
        </p:txBody>
      </p:sp>
      <p:sp>
        <p:nvSpPr>
          <p:cNvPr id="5" name="Espace réservé du pied de page 4">
            <a:extLst>
              <a:ext uri="{FF2B5EF4-FFF2-40B4-BE49-F238E27FC236}">
                <a16:creationId xmlns:a16="http://schemas.microsoft.com/office/drawing/2014/main" id="{B07F01C8-DD07-4FE6-94A8-1A120A0FAF84}"/>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EFB18528-78F8-4F62-B632-A0C4C442A172}"/>
              </a:ext>
            </a:extLst>
          </p:cNvPr>
          <p:cNvSpPr>
            <a:spLocks noGrp="1"/>
          </p:cNvSpPr>
          <p:nvPr>
            <p:ph type="sldNum" sz="quarter" idx="12"/>
          </p:nvPr>
        </p:nvSpPr>
        <p:spPr/>
        <p:txBody>
          <a:bodyPr/>
          <a:lstStyle>
            <a:lvl1pPr>
              <a:defRPr/>
            </a:lvl1pPr>
          </a:lstStyle>
          <a:p>
            <a:fld id="{218BB760-8707-4730-A806-2C5BA2D4FE1E}" type="slidenum">
              <a:rPr lang="fr-BE" altLang="en-US"/>
              <a:pPr/>
              <a:t>‹N°›</a:t>
            </a:fld>
            <a:endParaRPr lang="fr-BE" altLang="en-US"/>
          </a:p>
        </p:txBody>
      </p:sp>
    </p:spTree>
    <p:extLst>
      <p:ext uri="{BB962C8B-B14F-4D97-AF65-F5344CB8AC3E}">
        <p14:creationId xmlns:p14="http://schemas.microsoft.com/office/powerpoint/2010/main" val="2690782294"/>
      </p:ext>
    </p:extLst>
  </p:cSld>
  <p:clrMapOvr>
    <a:masterClrMapping/>
  </p:clrMapOvr>
  <p:transition spd="med">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01A95BA-60AC-4468-B0B8-1B8F9D62D113}"/>
              </a:ext>
            </a:extLst>
          </p:cNvPr>
          <p:cNvSpPr>
            <a:spLocks noGrp="1"/>
          </p:cNvSpPr>
          <p:nvPr>
            <p:ph type="dt" sz="half" idx="10"/>
          </p:nvPr>
        </p:nvSpPr>
        <p:spPr/>
        <p:txBody>
          <a:bodyPr/>
          <a:lstStyle>
            <a:lvl1pPr>
              <a:defRPr/>
            </a:lvl1pPr>
          </a:lstStyle>
          <a:p>
            <a:pPr>
              <a:defRPr/>
            </a:pPr>
            <a:fld id="{78865954-131E-437C-9283-C8E09054ED40}" type="datetimeFigureOut">
              <a:rPr lang="fr-FR"/>
              <a:pPr>
                <a:defRPr/>
              </a:pPr>
              <a:t>13/01/2022</a:t>
            </a:fld>
            <a:endParaRPr lang="fr-BE"/>
          </a:p>
        </p:txBody>
      </p:sp>
      <p:sp>
        <p:nvSpPr>
          <p:cNvPr id="5" name="Espace réservé du pied de page 4">
            <a:extLst>
              <a:ext uri="{FF2B5EF4-FFF2-40B4-BE49-F238E27FC236}">
                <a16:creationId xmlns:a16="http://schemas.microsoft.com/office/drawing/2014/main" id="{B9C0ED0C-359D-46E7-85B4-63FB0204FE1B}"/>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2FCC4945-F592-4137-ADE0-BD1AFFD3BA99}"/>
              </a:ext>
            </a:extLst>
          </p:cNvPr>
          <p:cNvSpPr>
            <a:spLocks noGrp="1"/>
          </p:cNvSpPr>
          <p:nvPr>
            <p:ph type="sldNum" sz="quarter" idx="12"/>
          </p:nvPr>
        </p:nvSpPr>
        <p:spPr/>
        <p:txBody>
          <a:bodyPr/>
          <a:lstStyle>
            <a:lvl1pPr>
              <a:defRPr/>
            </a:lvl1pPr>
          </a:lstStyle>
          <a:p>
            <a:fld id="{88CBC166-4237-4EA2-9BFE-7213EC851D00}" type="slidenum">
              <a:rPr lang="fr-BE" altLang="en-US"/>
              <a:pPr/>
              <a:t>‹N°›</a:t>
            </a:fld>
            <a:endParaRPr lang="fr-BE" altLang="en-US"/>
          </a:p>
        </p:txBody>
      </p:sp>
    </p:spTree>
    <p:extLst>
      <p:ext uri="{BB962C8B-B14F-4D97-AF65-F5344CB8AC3E}">
        <p14:creationId xmlns:p14="http://schemas.microsoft.com/office/powerpoint/2010/main" val="1519519425"/>
      </p:ext>
    </p:extLst>
  </p:cSld>
  <p:clrMapOvr>
    <a:masterClrMapping/>
  </p:clrMapOvr>
  <p:transition spd="med">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BD9DB35-2DEF-4F89-A540-66033DE3EB85}"/>
              </a:ext>
            </a:extLst>
          </p:cNvPr>
          <p:cNvSpPr>
            <a:spLocks noGrp="1"/>
          </p:cNvSpPr>
          <p:nvPr>
            <p:ph type="dt" sz="half" idx="10"/>
          </p:nvPr>
        </p:nvSpPr>
        <p:spPr/>
        <p:txBody>
          <a:bodyPr/>
          <a:lstStyle>
            <a:lvl1pPr>
              <a:defRPr/>
            </a:lvl1pPr>
          </a:lstStyle>
          <a:p>
            <a:pPr>
              <a:defRPr/>
            </a:pPr>
            <a:fld id="{11B58ABC-6D9E-4291-B1CD-FF0E4509EDC5}" type="datetimeFigureOut">
              <a:rPr lang="fr-FR"/>
              <a:pPr>
                <a:defRPr/>
              </a:pPr>
              <a:t>13/01/2022</a:t>
            </a:fld>
            <a:endParaRPr lang="fr-BE"/>
          </a:p>
        </p:txBody>
      </p:sp>
      <p:sp>
        <p:nvSpPr>
          <p:cNvPr id="5" name="Espace réservé du pied de page 4">
            <a:extLst>
              <a:ext uri="{FF2B5EF4-FFF2-40B4-BE49-F238E27FC236}">
                <a16:creationId xmlns:a16="http://schemas.microsoft.com/office/drawing/2014/main" id="{8E4EFEAB-95BF-4F8C-8B3A-BE24B636B9E9}"/>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274865FD-22DD-4483-B018-24301E7EA730}"/>
              </a:ext>
            </a:extLst>
          </p:cNvPr>
          <p:cNvSpPr>
            <a:spLocks noGrp="1"/>
          </p:cNvSpPr>
          <p:nvPr>
            <p:ph type="sldNum" sz="quarter" idx="12"/>
          </p:nvPr>
        </p:nvSpPr>
        <p:spPr/>
        <p:txBody>
          <a:bodyPr/>
          <a:lstStyle>
            <a:lvl1pPr>
              <a:defRPr/>
            </a:lvl1pPr>
          </a:lstStyle>
          <a:p>
            <a:fld id="{9E68F279-8354-4645-92D0-009B3FB8E39F}" type="slidenum">
              <a:rPr lang="fr-BE" altLang="en-US"/>
              <a:pPr/>
              <a:t>‹N°›</a:t>
            </a:fld>
            <a:endParaRPr lang="fr-BE" altLang="en-US"/>
          </a:p>
        </p:txBody>
      </p:sp>
    </p:spTree>
    <p:extLst>
      <p:ext uri="{BB962C8B-B14F-4D97-AF65-F5344CB8AC3E}">
        <p14:creationId xmlns:p14="http://schemas.microsoft.com/office/powerpoint/2010/main" val="4174490641"/>
      </p:ext>
    </p:extLst>
  </p:cSld>
  <p:clrMapOvr>
    <a:masterClrMapping/>
  </p:clrMapOvr>
  <p:transition spd="med">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a:extLst>
              <a:ext uri="{FF2B5EF4-FFF2-40B4-BE49-F238E27FC236}">
                <a16:creationId xmlns:a16="http://schemas.microsoft.com/office/drawing/2014/main" id="{7E26E9D7-3FCA-4B5D-B26B-4D1021570E59}"/>
              </a:ext>
            </a:extLst>
          </p:cNvPr>
          <p:cNvSpPr>
            <a:spLocks noGrp="1"/>
          </p:cNvSpPr>
          <p:nvPr>
            <p:ph type="dt" sz="half" idx="10"/>
          </p:nvPr>
        </p:nvSpPr>
        <p:spPr/>
        <p:txBody>
          <a:bodyPr/>
          <a:lstStyle>
            <a:lvl1pPr>
              <a:defRPr/>
            </a:lvl1pPr>
          </a:lstStyle>
          <a:p>
            <a:pPr>
              <a:defRPr/>
            </a:pPr>
            <a:fld id="{8900FD05-BFCD-4C23-9D09-7C6958D7C2B9}" type="datetimeFigureOut">
              <a:rPr lang="fr-FR"/>
              <a:pPr>
                <a:defRPr/>
              </a:pPr>
              <a:t>13/01/2022</a:t>
            </a:fld>
            <a:endParaRPr lang="fr-BE"/>
          </a:p>
        </p:txBody>
      </p:sp>
      <p:sp>
        <p:nvSpPr>
          <p:cNvPr id="6" name="Espace réservé du pied de page 4">
            <a:extLst>
              <a:ext uri="{FF2B5EF4-FFF2-40B4-BE49-F238E27FC236}">
                <a16:creationId xmlns:a16="http://schemas.microsoft.com/office/drawing/2014/main" id="{32FD49A0-6923-4D3E-AF94-B9A9A6825502}"/>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4E56B908-D545-439E-8540-B1ED8493AD4D}"/>
              </a:ext>
            </a:extLst>
          </p:cNvPr>
          <p:cNvSpPr>
            <a:spLocks noGrp="1"/>
          </p:cNvSpPr>
          <p:nvPr>
            <p:ph type="sldNum" sz="quarter" idx="12"/>
          </p:nvPr>
        </p:nvSpPr>
        <p:spPr/>
        <p:txBody>
          <a:bodyPr/>
          <a:lstStyle>
            <a:lvl1pPr>
              <a:defRPr/>
            </a:lvl1pPr>
          </a:lstStyle>
          <a:p>
            <a:fld id="{B6E95592-0CA5-410C-847F-8F290A5C6AB8}" type="slidenum">
              <a:rPr lang="fr-BE" altLang="en-US"/>
              <a:pPr/>
              <a:t>‹N°›</a:t>
            </a:fld>
            <a:endParaRPr lang="fr-BE" altLang="en-US"/>
          </a:p>
        </p:txBody>
      </p:sp>
    </p:spTree>
    <p:extLst>
      <p:ext uri="{BB962C8B-B14F-4D97-AF65-F5344CB8AC3E}">
        <p14:creationId xmlns:p14="http://schemas.microsoft.com/office/powerpoint/2010/main" val="2560735848"/>
      </p:ext>
    </p:extLst>
  </p:cSld>
  <p:clrMapOvr>
    <a:masterClrMapping/>
  </p:clrMapOvr>
  <p:transition spd="med">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a:extLst>
              <a:ext uri="{FF2B5EF4-FFF2-40B4-BE49-F238E27FC236}">
                <a16:creationId xmlns:a16="http://schemas.microsoft.com/office/drawing/2014/main" id="{9BE28BCA-AAF0-45A7-A7C6-1CADB048127E}"/>
              </a:ext>
            </a:extLst>
          </p:cNvPr>
          <p:cNvSpPr>
            <a:spLocks noGrp="1"/>
          </p:cNvSpPr>
          <p:nvPr>
            <p:ph type="dt" sz="half" idx="10"/>
          </p:nvPr>
        </p:nvSpPr>
        <p:spPr/>
        <p:txBody>
          <a:bodyPr/>
          <a:lstStyle>
            <a:lvl1pPr>
              <a:defRPr/>
            </a:lvl1pPr>
          </a:lstStyle>
          <a:p>
            <a:pPr>
              <a:defRPr/>
            </a:pPr>
            <a:fld id="{6A95F6C4-5CEF-4E61-8FDF-3398F47E85CE}" type="datetimeFigureOut">
              <a:rPr lang="fr-FR"/>
              <a:pPr>
                <a:defRPr/>
              </a:pPr>
              <a:t>13/01/2022</a:t>
            </a:fld>
            <a:endParaRPr lang="fr-BE"/>
          </a:p>
        </p:txBody>
      </p:sp>
      <p:sp>
        <p:nvSpPr>
          <p:cNvPr id="8" name="Espace réservé du pied de page 4">
            <a:extLst>
              <a:ext uri="{FF2B5EF4-FFF2-40B4-BE49-F238E27FC236}">
                <a16:creationId xmlns:a16="http://schemas.microsoft.com/office/drawing/2014/main" id="{3667E2F4-3AFD-45A0-99AF-1FA88110E5ED}"/>
              </a:ext>
            </a:extLst>
          </p:cNvPr>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a:extLst>
              <a:ext uri="{FF2B5EF4-FFF2-40B4-BE49-F238E27FC236}">
                <a16:creationId xmlns:a16="http://schemas.microsoft.com/office/drawing/2014/main" id="{29D202BD-3E03-48C8-91F0-E1E5D7B6763E}"/>
              </a:ext>
            </a:extLst>
          </p:cNvPr>
          <p:cNvSpPr>
            <a:spLocks noGrp="1"/>
          </p:cNvSpPr>
          <p:nvPr>
            <p:ph type="sldNum" sz="quarter" idx="12"/>
          </p:nvPr>
        </p:nvSpPr>
        <p:spPr/>
        <p:txBody>
          <a:bodyPr/>
          <a:lstStyle>
            <a:lvl1pPr>
              <a:defRPr/>
            </a:lvl1pPr>
          </a:lstStyle>
          <a:p>
            <a:fld id="{504B022D-B783-4DCA-8EDE-381A6FAD992E}" type="slidenum">
              <a:rPr lang="fr-BE" altLang="en-US"/>
              <a:pPr/>
              <a:t>‹N°›</a:t>
            </a:fld>
            <a:endParaRPr lang="fr-BE" altLang="en-US"/>
          </a:p>
        </p:txBody>
      </p:sp>
    </p:spTree>
    <p:extLst>
      <p:ext uri="{BB962C8B-B14F-4D97-AF65-F5344CB8AC3E}">
        <p14:creationId xmlns:p14="http://schemas.microsoft.com/office/powerpoint/2010/main" val="3251696537"/>
      </p:ext>
    </p:extLst>
  </p:cSld>
  <p:clrMapOvr>
    <a:masterClrMapping/>
  </p:clrMapOvr>
  <p:transition spd="med">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23DA4C40-0755-4759-80A8-E40664E204ED}"/>
              </a:ext>
            </a:extLst>
          </p:cNvPr>
          <p:cNvSpPr>
            <a:spLocks noGrp="1"/>
          </p:cNvSpPr>
          <p:nvPr>
            <p:ph type="dt" sz="half" idx="10"/>
          </p:nvPr>
        </p:nvSpPr>
        <p:spPr/>
        <p:txBody>
          <a:bodyPr/>
          <a:lstStyle>
            <a:lvl1pPr>
              <a:defRPr/>
            </a:lvl1pPr>
          </a:lstStyle>
          <a:p>
            <a:pPr>
              <a:defRPr/>
            </a:pPr>
            <a:fld id="{9971900D-8614-4898-88FC-480B79E12F8E}" type="datetimeFigureOut">
              <a:rPr lang="fr-FR"/>
              <a:pPr>
                <a:defRPr/>
              </a:pPr>
              <a:t>13/01/2022</a:t>
            </a:fld>
            <a:endParaRPr lang="fr-BE"/>
          </a:p>
        </p:txBody>
      </p:sp>
      <p:sp>
        <p:nvSpPr>
          <p:cNvPr id="4" name="Espace réservé du pied de page 4">
            <a:extLst>
              <a:ext uri="{FF2B5EF4-FFF2-40B4-BE49-F238E27FC236}">
                <a16:creationId xmlns:a16="http://schemas.microsoft.com/office/drawing/2014/main" id="{6E3AD1EE-4140-4555-8703-3EC049DBE2FF}"/>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96D53835-E6EA-4CA7-A71F-C20FA6E046F4}"/>
              </a:ext>
            </a:extLst>
          </p:cNvPr>
          <p:cNvSpPr>
            <a:spLocks noGrp="1"/>
          </p:cNvSpPr>
          <p:nvPr>
            <p:ph type="sldNum" sz="quarter" idx="12"/>
          </p:nvPr>
        </p:nvSpPr>
        <p:spPr/>
        <p:txBody>
          <a:bodyPr/>
          <a:lstStyle>
            <a:lvl1pPr>
              <a:defRPr/>
            </a:lvl1pPr>
          </a:lstStyle>
          <a:p>
            <a:fld id="{99C9B35D-2468-4D4E-8334-CFE782DAB3CA}" type="slidenum">
              <a:rPr lang="fr-BE" altLang="en-US"/>
              <a:pPr/>
              <a:t>‹N°›</a:t>
            </a:fld>
            <a:endParaRPr lang="fr-BE" altLang="en-US"/>
          </a:p>
        </p:txBody>
      </p:sp>
    </p:spTree>
    <p:extLst>
      <p:ext uri="{BB962C8B-B14F-4D97-AF65-F5344CB8AC3E}">
        <p14:creationId xmlns:p14="http://schemas.microsoft.com/office/powerpoint/2010/main" val="869295001"/>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2323A50B-A1A5-4E05-85DE-2F307ADA35C8}"/>
              </a:ext>
            </a:extLst>
          </p:cNvPr>
          <p:cNvSpPr>
            <a:spLocks noGrp="1"/>
          </p:cNvSpPr>
          <p:nvPr>
            <p:ph type="dt" sz="half" idx="10"/>
          </p:nvPr>
        </p:nvSpPr>
        <p:spPr/>
        <p:txBody>
          <a:bodyPr/>
          <a:lstStyle>
            <a:lvl1pPr>
              <a:defRPr/>
            </a:lvl1pPr>
          </a:lstStyle>
          <a:p>
            <a:pPr>
              <a:defRPr/>
            </a:pPr>
            <a:endParaRPr lang="fr-BE"/>
          </a:p>
        </p:txBody>
      </p:sp>
      <p:sp>
        <p:nvSpPr>
          <p:cNvPr id="4" name="Espace réservé du pied de page 4">
            <a:extLst>
              <a:ext uri="{FF2B5EF4-FFF2-40B4-BE49-F238E27FC236}">
                <a16:creationId xmlns:a16="http://schemas.microsoft.com/office/drawing/2014/main" id="{8B5CFC52-7724-45D4-A754-710C2C02EF53}"/>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4C22D476-0491-4921-83A6-10136BDFCE4E}"/>
              </a:ext>
            </a:extLst>
          </p:cNvPr>
          <p:cNvSpPr>
            <a:spLocks noGrp="1"/>
          </p:cNvSpPr>
          <p:nvPr>
            <p:ph type="sldNum" sz="quarter" idx="12"/>
          </p:nvPr>
        </p:nvSpPr>
        <p:spPr/>
        <p:txBody>
          <a:bodyPr/>
          <a:lstStyle>
            <a:lvl1pPr>
              <a:defRPr/>
            </a:lvl1pPr>
          </a:lstStyle>
          <a:p>
            <a:fld id="{DC46754D-600A-4D02-932D-BD9CAB9AB268}" type="slidenum">
              <a:rPr lang="fr-BE" altLang="en-US"/>
              <a:pPr/>
              <a:t>‹N°›</a:t>
            </a:fld>
            <a:endParaRPr lang="fr-BE" altLang="en-US"/>
          </a:p>
        </p:txBody>
      </p:sp>
    </p:spTree>
    <p:extLst>
      <p:ext uri="{BB962C8B-B14F-4D97-AF65-F5344CB8AC3E}">
        <p14:creationId xmlns:p14="http://schemas.microsoft.com/office/powerpoint/2010/main" val="1510941277"/>
      </p:ext>
    </p:extLst>
  </p:cSld>
  <p:clrMapOvr>
    <a:masterClrMapping/>
  </p:clrMapOvr>
  <p:transition spd="med">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9BB877D8-EBE8-4D8C-9BC8-9E8A5E8C840A}"/>
              </a:ext>
            </a:extLst>
          </p:cNvPr>
          <p:cNvSpPr>
            <a:spLocks noGrp="1"/>
          </p:cNvSpPr>
          <p:nvPr>
            <p:ph type="dt" sz="half" idx="10"/>
          </p:nvPr>
        </p:nvSpPr>
        <p:spPr/>
        <p:txBody>
          <a:bodyPr/>
          <a:lstStyle>
            <a:lvl1pPr>
              <a:defRPr/>
            </a:lvl1pPr>
          </a:lstStyle>
          <a:p>
            <a:pPr>
              <a:defRPr/>
            </a:pPr>
            <a:fld id="{D3E1314D-7B56-48DB-A618-5EED105D2E39}" type="datetimeFigureOut">
              <a:rPr lang="fr-FR"/>
              <a:pPr>
                <a:defRPr/>
              </a:pPr>
              <a:t>13/01/2022</a:t>
            </a:fld>
            <a:endParaRPr lang="fr-BE"/>
          </a:p>
        </p:txBody>
      </p:sp>
      <p:sp>
        <p:nvSpPr>
          <p:cNvPr id="3" name="Espace réservé du pied de page 4">
            <a:extLst>
              <a:ext uri="{FF2B5EF4-FFF2-40B4-BE49-F238E27FC236}">
                <a16:creationId xmlns:a16="http://schemas.microsoft.com/office/drawing/2014/main" id="{38C6789D-62EA-4145-9310-B5CE1299B139}"/>
              </a:ext>
            </a:extLst>
          </p:cNvPr>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a:extLst>
              <a:ext uri="{FF2B5EF4-FFF2-40B4-BE49-F238E27FC236}">
                <a16:creationId xmlns:a16="http://schemas.microsoft.com/office/drawing/2014/main" id="{4A48A762-220E-4BE5-8331-2655C3A32E88}"/>
              </a:ext>
            </a:extLst>
          </p:cNvPr>
          <p:cNvSpPr>
            <a:spLocks noGrp="1"/>
          </p:cNvSpPr>
          <p:nvPr>
            <p:ph type="sldNum" sz="quarter" idx="12"/>
          </p:nvPr>
        </p:nvSpPr>
        <p:spPr/>
        <p:txBody>
          <a:bodyPr/>
          <a:lstStyle>
            <a:lvl1pPr>
              <a:defRPr/>
            </a:lvl1pPr>
          </a:lstStyle>
          <a:p>
            <a:fld id="{C17C9081-8378-4335-9805-40B465D6421E}" type="slidenum">
              <a:rPr lang="fr-BE" altLang="en-US"/>
              <a:pPr/>
              <a:t>‹N°›</a:t>
            </a:fld>
            <a:endParaRPr lang="fr-BE" altLang="en-US"/>
          </a:p>
        </p:txBody>
      </p:sp>
    </p:spTree>
    <p:extLst>
      <p:ext uri="{BB962C8B-B14F-4D97-AF65-F5344CB8AC3E}">
        <p14:creationId xmlns:p14="http://schemas.microsoft.com/office/powerpoint/2010/main" val="3894200912"/>
      </p:ext>
    </p:extLst>
  </p:cSld>
  <p:clrMapOvr>
    <a:masterClrMapping/>
  </p:clrMapOvr>
  <p:transition spd="med">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265E1DCF-8399-4DB2-B8AE-936969223380}"/>
              </a:ext>
            </a:extLst>
          </p:cNvPr>
          <p:cNvSpPr>
            <a:spLocks noGrp="1"/>
          </p:cNvSpPr>
          <p:nvPr>
            <p:ph type="dt" sz="half" idx="10"/>
          </p:nvPr>
        </p:nvSpPr>
        <p:spPr/>
        <p:txBody>
          <a:bodyPr/>
          <a:lstStyle>
            <a:lvl1pPr>
              <a:defRPr/>
            </a:lvl1pPr>
          </a:lstStyle>
          <a:p>
            <a:pPr>
              <a:defRPr/>
            </a:pPr>
            <a:fld id="{378A2B63-20EB-4903-81C7-7AAC2917BBBE}" type="datetimeFigureOut">
              <a:rPr lang="fr-FR"/>
              <a:pPr>
                <a:defRPr/>
              </a:pPr>
              <a:t>13/01/2022</a:t>
            </a:fld>
            <a:endParaRPr lang="fr-BE"/>
          </a:p>
        </p:txBody>
      </p:sp>
      <p:sp>
        <p:nvSpPr>
          <p:cNvPr id="6" name="Espace réservé du pied de page 4">
            <a:extLst>
              <a:ext uri="{FF2B5EF4-FFF2-40B4-BE49-F238E27FC236}">
                <a16:creationId xmlns:a16="http://schemas.microsoft.com/office/drawing/2014/main" id="{E5AB9BB2-C06C-474A-BCE6-E4B11C08EA3F}"/>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D2686784-7CD9-457D-9B11-DF4D4A5F569F}"/>
              </a:ext>
            </a:extLst>
          </p:cNvPr>
          <p:cNvSpPr>
            <a:spLocks noGrp="1"/>
          </p:cNvSpPr>
          <p:nvPr>
            <p:ph type="sldNum" sz="quarter" idx="12"/>
          </p:nvPr>
        </p:nvSpPr>
        <p:spPr/>
        <p:txBody>
          <a:bodyPr/>
          <a:lstStyle>
            <a:lvl1pPr>
              <a:defRPr/>
            </a:lvl1pPr>
          </a:lstStyle>
          <a:p>
            <a:fld id="{9D233350-6DA0-40B7-B756-6ABE23870A8D}" type="slidenum">
              <a:rPr lang="fr-BE" altLang="en-US"/>
              <a:pPr/>
              <a:t>‹N°›</a:t>
            </a:fld>
            <a:endParaRPr lang="fr-BE" altLang="en-US"/>
          </a:p>
        </p:txBody>
      </p:sp>
    </p:spTree>
    <p:extLst>
      <p:ext uri="{BB962C8B-B14F-4D97-AF65-F5344CB8AC3E}">
        <p14:creationId xmlns:p14="http://schemas.microsoft.com/office/powerpoint/2010/main" val="375767454"/>
      </p:ext>
    </p:extLst>
  </p:cSld>
  <p:clrMapOvr>
    <a:masterClrMapping/>
  </p:clrMapOvr>
  <p:transition spd="med">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F87FB441-833B-45D1-B085-5CB6FBE35189}"/>
              </a:ext>
            </a:extLst>
          </p:cNvPr>
          <p:cNvSpPr>
            <a:spLocks noGrp="1"/>
          </p:cNvSpPr>
          <p:nvPr>
            <p:ph type="dt" sz="half" idx="10"/>
          </p:nvPr>
        </p:nvSpPr>
        <p:spPr/>
        <p:txBody>
          <a:bodyPr/>
          <a:lstStyle>
            <a:lvl1pPr>
              <a:defRPr/>
            </a:lvl1pPr>
          </a:lstStyle>
          <a:p>
            <a:pPr>
              <a:defRPr/>
            </a:pPr>
            <a:fld id="{78D00B3F-3DD9-4BB8-81C0-CC67F73D9170}" type="datetimeFigureOut">
              <a:rPr lang="fr-FR"/>
              <a:pPr>
                <a:defRPr/>
              </a:pPr>
              <a:t>13/01/2022</a:t>
            </a:fld>
            <a:endParaRPr lang="fr-BE"/>
          </a:p>
        </p:txBody>
      </p:sp>
      <p:sp>
        <p:nvSpPr>
          <p:cNvPr id="6" name="Espace réservé du pied de page 4">
            <a:extLst>
              <a:ext uri="{FF2B5EF4-FFF2-40B4-BE49-F238E27FC236}">
                <a16:creationId xmlns:a16="http://schemas.microsoft.com/office/drawing/2014/main" id="{E5332D0B-E7B0-4473-AB55-E3B6CFB65E95}"/>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D70C5506-2920-465B-955D-8CC00791CDFD}"/>
              </a:ext>
            </a:extLst>
          </p:cNvPr>
          <p:cNvSpPr>
            <a:spLocks noGrp="1"/>
          </p:cNvSpPr>
          <p:nvPr>
            <p:ph type="sldNum" sz="quarter" idx="12"/>
          </p:nvPr>
        </p:nvSpPr>
        <p:spPr/>
        <p:txBody>
          <a:bodyPr/>
          <a:lstStyle>
            <a:lvl1pPr>
              <a:defRPr/>
            </a:lvl1pPr>
          </a:lstStyle>
          <a:p>
            <a:fld id="{4CDD4B72-61E5-4AEF-8CC6-1E4A54BE5229}" type="slidenum">
              <a:rPr lang="fr-BE" altLang="en-US"/>
              <a:pPr/>
              <a:t>‹N°›</a:t>
            </a:fld>
            <a:endParaRPr lang="fr-BE" altLang="en-US"/>
          </a:p>
        </p:txBody>
      </p:sp>
    </p:spTree>
    <p:extLst>
      <p:ext uri="{BB962C8B-B14F-4D97-AF65-F5344CB8AC3E}">
        <p14:creationId xmlns:p14="http://schemas.microsoft.com/office/powerpoint/2010/main" val="877232998"/>
      </p:ext>
    </p:extLst>
  </p:cSld>
  <p:clrMapOvr>
    <a:masterClrMapping/>
  </p:clrMapOvr>
  <p:transition spd="med">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62BFE7D-D283-4DD2-9302-FA9F6EDC1427}"/>
              </a:ext>
            </a:extLst>
          </p:cNvPr>
          <p:cNvSpPr>
            <a:spLocks noGrp="1"/>
          </p:cNvSpPr>
          <p:nvPr>
            <p:ph type="dt" sz="half" idx="10"/>
          </p:nvPr>
        </p:nvSpPr>
        <p:spPr/>
        <p:txBody>
          <a:bodyPr/>
          <a:lstStyle>
            <a:lvl1pPr>
              <a:defRPr/>
            </a:lvl1pPr>
          </a:lstStyle>
          <a:p>
            <a:pPr>
              <a:defRPr/>
            </a:pPr>
            <a:fld id="{4049F765-6B25-4CA0-B651-FB210E591D57}" type="datetimeFigureOut">
              <a:rPr lang="fr-FR"/>
              <a:pPr>
                <a:defRPr/>
              </a:pPr>
              <a:t>13/01/2022</a:t>
            </a:fld>
            <a:endParaRPr lang="fr-BE"/>
          </a:p>
        </p:txBody>
      </p:sp>
      <p:sp>
        <p:nvSpPr>
          <p:cNvPr id="5" name="Espace réservé du pied de page 4">
            <a:extLst>
              <a:ext uri="{FF2B5EF4-FFF2-40B4-BE49-F238E27FC236}">
                <a16:creationId xmlns:a16="http://schemas.microsoft.com/office/drawing/2014/main" id="{97FB481A-8477-4470-ACFE-34AB3E362DE8}"/>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CB204CDC-7686-4ADB-ABFD-0E2D3770511F}"/>
              </a:ext>
            </a:extLst>
          </p:cNvPr>
          <p:cNvSpPr>
            <a:spLocks noGrp="1"/>
          </p:cNvSpPr>
          <p:nvPr>
            <p:ph type="sldNum" sz="quarter" idx="12"/>
          </p:nvPr>
        </p:nvSpPr>
        <p:spPr/>
        <p:txBody>
          <a:bodyPr/>
          <a:lstStyle>
            <a:lvl1pPr>
              <a:defRPr/>
            </a:lvl1pPr>
          </a:lstStyle>
          <a:p>
            <a:fld id="{FDD06ACE-FFA1-4A57-B3CB-94BB9D9902A6}" type="slidenum">
              <a:rPr lang="fr-BE" altLang="en-US"/>
              <a:pPr/>
              <a:t>‹N°›</a:t>
            </a:fld>
            <a:endParaRPr lang="fr-BE" altLang="en-US"/>
          </a:p>
        </p:txBody>
      </p:sp>
    </p:spTree>
    <p:extLst>
      <p:ext uri="{BB962C8B-B14F-4D97-AF65-F5344CB8AC3E}">
        <p14:creationId xmlns:p14="http://schemas.microsoft.com/office/powerpoint/2010/main" val="1263122002"/>
      </p:ext>
    </p:extLst>
  </p:cSld>
  <p:clrMapOvr>
    <a:masterClrMapping/>
  </p:clrMapOvr>
  <p:transition spd="med">
    <p:strips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2578C38-AC48-4227-AEB4-E9819E953514}"/>
              </a:ext>
            </a:extLst>
          </p:cNvPr>
          <p:cNvSpPr>
            <a:spLocks noGrp="1"/>
          </p:cNvSpPr>
          <p:nvPr>
            <p:ph type="dt" sz="half" idx="10"/>
          </p:nvPr>
        </p:nvSpPr>
        <p:spPr/>
        <p:txBody>
          <a:bodyPr/>
          <a:lstStyle>
            <a:lvl1pPr>
              <a:defRPr/>
            </a:lvl1pPr>
          </a:lstStyle>
          <a:p>
            <a:pPr>
              <a:defRPr/>
            </a:pPr>
            <a:fld id="{41EF09EC-E64F-4205-9E79-D6ED0EF5EF96}" type="datetimeFigureOut">
              <a:rPr lang="fr-FR"/>
              <a:pPr>
                <a:defRPr/>
              </a:pPr>
              <a:t>13/01/2022</a:t>
            </a:fld>
            <a:endParaRPr lang="fr-BE"/>
          </a:p>
        </p:txBody>
      </p:sp>
      <p:sp>
        <p:nvSpPr>
          <p:cNvPr id="5" name="Espace réservé du pied de page 4">
            <a:extLst>
              <a:ext uri="{FF2B5EF4-FFF2-40B4-BE49-F238E27FC236}">
                <a16:creationId xmlns:a16="http://schemas.microsoft.com/office/drawing/2014/main" id="{15B5C08E-B6F6-4CC6-959C-B4AAF51E9603}"/>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735DB672-A7D8-41A5-AD91-DC6F41AB6564}"/>
              </a:ext>
            </a:extLst>
          </p:cNvPr>
          <p:cNvSpPr>
            <a:spLocks noGrp="1"/>
          </p:cNvSpPr>
          <p:nvPr>
            <p:ph type="sldNum" sz="quarter" idx="12"/>
          </p:nvPr>
        </p:nvSpPr>
        <p:spPr/>
        <p:txBody>
          <a:bodyPr/>
          <a:lstStyle>
            <a:lvl1pPr>
              <a:defRPr/>
            </a:lvl1pPr>
          </a:lstStyle>
          <a:p>
            <a:fld id="{C7656D12-D515-4C83-94FA-C194636BDA9C}" type="slidenum">
              <a:rPr lang="fr-BE" altLang="en-US"/>
              <a:pPr/>
              <a:t>‹N°›</a:t>
            </a:fld>
            <a:endParaRPr lang="fr-BE" altLang="en-US"/>
          </a:p>
        </p:txBody>
      </p:sp>
    </p:spTree>
    <p:extLst>
      <p:ext uri="{BB962C8B-B14F-4D97-AF65-F5344CB8AC3E}">
        <p14:creationId xmlns:p14="http://schemas.microsoft.com/office/powerpoint/2010/main" val="3384877580"/>
      </p:ext>
    </p:extLst>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46C0B47C-DF38-40E7-8868-69FB50567C6E}"/>
              </a:ext>
            </a:extLst>
          </p:cNvPr>
          <p:cNvSpPr>
            <a:spLocks noGrp="1"/>
          </p:cNvSpPr>
          <p:nvPr>
            <p:ph type="dt" sz="half" idx="10"/>
          </p:nvPr>
        </p:nvSpPr>
        <p:spPr/>
        <p:txBody>
          <a:bodyPr/>
          <a:lstStyle>
            <a:lvl1pPr>
              <a:defRPr/>
            </a:lvl1pPr>
          </a:lstStyle>
          <a:p>
            <a:pPr>
              <a:defRPr/>
            </a:pPr>
            <a:endParaRPr lang="fr-BE"/>
          </a:p>
        </p:txBody>
      </p:sp>
      <p:sp>
        <p:nvSpPr>
          <p:cNvPr id="4" name="Espace réservé du pied de page 4">
            <a:extLst>
              <a:ext uri="{FF2B5EF4-FFF2-40B4-BE49-F238E27FC236}">
                <a16:creationId xmlns:a16="http://schemas.microsoft.com/office/drawing/2014/main" id="{A27CA214-F76F-4D41-B08B-991F9B3146EC}"/>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375A07E8-1DEE-437A-B5C6-2E89B4D15477}"/>
              </a:ext>
            </a:extLst>
          </p:cNvPr>
          <p:cNvSpPr>
            <a:spLocks noGrp="1"/>
          </p:cNvSpPr>
          <p:nvPr>
            <p:ph type="sldNum" sz="quarter" idx="12"/>
          </p:nvPr>
        </p:nvSpPr>
        <p:spPr/>
        <p:txBody>
          <a:bodyPr/>
          <a:lstStyle>
            <a:lvl1pPr>
              <a:defRPr/>
            </a:lvl1pPr>
          </a:lstStyle>
          <a:p>
            <a:fld id="{7B177481-FB53-4EB8-B474-F492DE641D2F}" type="slidenum">
              <a:rPr lang="fr-BE" altLang="en-US"/>
              <a:pPr/>
              <a:t>‹N°›</a:t>
            </a:fld>
            <a:endParaRPr lang="fr-BE" altLang="en-US"/>
          </a:p>
        </p:txBody>
      </p:sp>
    </p:spTree>
    <p:extLst>
      <p:ext uri="{BB962C8B-B14F-4D97-AF65-F5344CB8AC3E}">
        <p14:creationId xmlns:p14="http://schemas.microsoft.com/office/powerpoint/2010/main" val="2655209920"/>
      </p:ext>
    </p:extLst>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51D7466-5C23-40FA-8DC5-68DCBB363566}"/>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8C6AA3F7-3922-4ABF-93B7-8A2DB21B426E}"/>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143B9ABD-BFE2-48AC-8C7C-8A063F3E062F}"/>
              </a:ext>
            </a:extLst>
          </p:cNvPr>
          <p:cNvSpPr>
            <a:spLocks noGrp="1"/>
          </p:cNvSpPr>
          <p:nvPr>
            <p:ph type="sldNum" sz="quarter" idx="12"/>
          </p:nvPr>
        </p:nvSpPr>
        <p:spPr/>
        <p:txBody>
          <a:bodyPr/>
          <a:lstStyle>
            <a:lvl1pPr>
              <a:defRPr/>
            </a:lvl1pPr>
          </a:lstStyle>
          <a:p>
            <a:fld id="{20283F48-B64F-4C89-A48F-4AE43D7E1C6B}" type="slidenum">
              <a:rPr lang="fr-BE" altLang="en-US"/>
              <a:pPr/>
              <a:t>‹N°›</a:t>
            </a:fld>
            <a:endParaRPr lang="fr-BE" altLang="en-US"/>
          </a:p>
        </p:txBody>
      </p:sp>
    </p:spTree>
    <p:extLst>
      <p:ext uri="{BB962C8B-B14F-4D97-AF65-F5344CB8AC3E}">
        <p14:creationId xmlns:p14="http://schemas.microsoft.com/office/powerpoint/2010/main" val="993306898"/>
      </p:ext>
    </p:extLst>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FC44C96-4E42-4FE8-9A0F-D2D26E350189}"/>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D242534D-E4AE-46D4-A4C7-5690A61FC7CF}"/>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43B375DA-C8D5-4E9C-9B87-83AB8FAF866D}"/>
              </a:ext>
            </a:extLst>
          </p:cNvPr>
          <p:cNvSpPr>
            <a:spLocks noGrp="1"/>
          </p:cNvSpPr>
          <p:nvPr>
            <p:ph type="sldNum" sz="quarter" idx="12"/>
          </p:nvPr>
        </p:nvSpPr>
        <p:spPr/>
        <p:txBody>
          <a:bodyPr/>
          <a:lstStyle>
            <a:lvl1pPr>
              <a:defRPr/>
            </a:lvl1pPr>
          </a:lstStyle>
          <a:p>
            <a:fld id="{9DEA7DB5-00A4-4ECF-A6C4-E0BFEA747B00}" type="slidenum">
              <a:rPr lang="fr-BE" altLang="en-US"/>
              <a:pPr/>
              <a:t>‹N°›</a:t>
            </a:fld>
            <a:endParaRPr lang="fr-BE" altLang="en-US"/>
          </a:p>
        </p:txBody>
      </p:sp>
    </p:spTree>
    <p:extLst>
      <p:ext uri="{BB962C8B-B14F-4D97-AF65-F5344CB8AC3E}">
        <p14:creationId xmlns:p14="http://schemas.microsoft.com/office/powerpoint/2010/main" val="3315859551"/>
      </p:ext>
    </p:extLst>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a:extLst>
              <a:ext uri="{FF2B5EF4-FFF2-40B4-BE49-F238E27FC236}">
                <a16:creationId xmlns:a16="http://schemas.microsoft.com/office/drawing/2014/main" id="{DCBC5178-5FE2-4406-9CE6-6565C0D3C3BE}"/>
              </a:ext>
            </a:extLst>
          </p:cNvPr>
          <p:cNvSpPr>
            <a:spLocks noGrp="1"/>
          </p:cNvSpPr>
          <p:nvPr>
            <p:ph type="dt" sz="half" idx="10"/>
          </p:nvPr>
        </p:nvSpPr>
        <p:spPr/>
        <p:txBody>
          <a:bodyPr/>
          <a:lstStyle>
            <a:lvl1pPr>
              <a:defRPr/>
            </a:lvl1pPr>
          </a:lstStyle>
          <a:p>
            <a:pPr>
              <a:defRPr/>
            </a:pPr>
            <a:endParaRPr lang="fr-BE"/>
          </a:p>
        </p:txBody>
      </p:sp>
      <p:sp>
        <p:nvSpPr>
          <p:cNvPr id="6" name="Espace réservé du pied de page 4">
            <a:extLst>
              <a:ext uri="{FF2B5EF4-FFF2-40B4-BE49-F238E27FC236}">
                <a16:creationId xmlns:a16="http://schemas.microsoft.com/office/drawing/2014/main" id="{FAF76CFF-AEB7-4D22-B00E-953CF9ECDFE4}"/>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93C683A3-8BF3-4B17-9A29-CB7F5E6A0932}"/>
              </a:ext>
            </a:extLst>
          </p:cNvPr>
          <p:cNvSpPr>
            <a:spLocks noGrp="1"/>
          </p:cNvSpPr>
          <p:nvPr>
            <p:ph type="sldNum" sz="quarter" idx="12"/>
          </p:nvPr>
        </p:nvSpPr>
        <p:spPr/>
        <p:txBody>
          <a:bodyPr/>
          <a:lstStyle>
            <a:lvl1pPr>
              <a:defRPr/>
            </a:lvl1pPr>
          </a:lstStyle>
          <a:p>
            <a:fld id="{0CBD5386-CEAF-4407-9023-C7E1A1EC80A7}" type="slidenum">
              <a:rPr lang="fr-BE" altLang="en-US"/>
              <a:pPr/>
              <a:t>‹N°›</a:t>
            </a:fld>
            <a:endParaRPr lang="fr-BE" altLang="en-US"/>
          </a:p>
        </p:txBody>
      </p:sp>
    </p:spTree>
    <p:extLst>
      <p:ext uri="{BB962C8B-B14F-4D97-AF65-F5344CB8AC3E}">
        <p14:creationId xmlns:p14="http://schemas.microsoft.com/office/powerpoint/2010/main" val="1184687101"/>
      </p:ext>
    </p:extLst>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a:extLst>
              <a:ext uri="{FF2B5EF4-FFF2-40B4-BE49-F238E27FC236}">
                <a16:creationId xmlns:a16="http://schemas.microsoft.com/office/drawing/2014/main" id="{0F917D93-4B44-421B-9D92-1D104D16BE77}"/>
              </a:ext>
            </a:extLst>
          </p:cNvPr>
          <p:cNvSpPr>
            <a:spLocks noGrp="1"/>
          </p:cNvSpPr>
          <p:nvPr>
            <p:ph type="dt" sz="half" idx="10"/>
          </p:nvPr>
        </p:nvSpPr>
        <p:spPr/>
        <p:txBody>
          <a:bodyPr/>
          <a:lstStyle>
            <a:lvl1pPr>
              <a:defRPr/>
            </a:lvl1pPr>
          </a:lstStyle>
          <a:p>
            <a:pPr>
              <a:defRPr/>
            </a:pPr>
            <a:endParaRPr lang="fr-BE"/>
          </a:p>
        </p:txBody>
      </p:sp>
      <p:sp>
        <p:nvSpPr>
          <p:cNvPr id="8" name="Espace réservé du pied de page 4">
            <a:extLst>
              <a:ext uri="{FF2B5EF4-FFF2-40B4-BE49-F238E27FC236}">
                <a16:creationId xmlns:a16="http://schemas.microsoft.com/office/drawing/2014/main" id="{9C30E27A-32A7-4284-BBE1-DAA453904474}"/>
              </a:ext>
            </a:extLst>
          </p:cNvPr>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a:extLst>
              <a:ext uri="{FF2B5EF4-FFF2-40B4-BE49-F238E27FC236}">
                <a16:creationId xmlns:a16="http://schemas.microsoft.com/office/drawing/2014/main" id="{65FCBC8C-F765-4C79-ABE5-8BBF1215E30B}"/>
              </a:ext>
            </a:extLst>
          </p:cNvPr>
          <p:cNvSpPr>
            <a:spLocks noGrp="1"/>
          </p:cNvSpPr>
          <p:nvPr>
            <p:ph type="sldNum" sz="quarter" idx="12"/>
          </p:nvPr>
        </p:nvSpPr>
        <p:spPr/>
        <p:txBody>
          <a:bodyPr/>
          <a:lstStyle>
            <a:lvl1pPr>
              <a:defRPr/>
            </a:lvl1pPr>
          </a:lstStyle>
          <a:p>
            <a:fld id="{4C5D89B4-C778-4688-92E8-1D6EF9A94D17}" type="slidenum">
              <a:rPr lang="fr-BE" altLang="en-US"/>
              <a:pPr/>
              <a:t>‹N°›</a:t>
            </a:fld>
            <a:endParaRPr lang="fr-BE" altLang="en-US"/>
          </a:p>
        </p:txBody>
      </p:sp>
    </p:spTree>
    <p:extLst>
      <p:ext uri="{BB962C8B-B14F-4D97-AF65-F5344CB8AC3E}">
        <p14:creationId xmlns:p14="http://schemas.microsoft.com/office/powerpoint/2010/main" val="1396795741"/>
      </p:ext>
    </p:extLst>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475A1358-CA56-4CEE-85C8-BE707F82293F}"/>
              </a:ext>
            </a:extLst>
          </p:cNvPr>
          <p:cNvSpPr>
            <a:spLocks noGrp="1"/>
          </p:cNvSpPr>
          <p:nvPr>
            <p:ph type="dt" sz="half" idx="10"/>
          </p:nvPr>
        </p:nvSpPr>
        <p:spPr/>
        <p:txBody>
          <a:bodyPr/>
          <a:lstStyle>
            <a:lvl1pPr>
              <a:defRPr/>
            </a:lvl1pPr>
          </a:lstStyle>
          <a:p>
            <a:pPr>
              <a:defRPr/>
            </a:pPr>
            <a:endParaRPr lang="fr-BE"/>
          </a:p>
        </p:txBody>
      </p:sp>
      <p:sp>
        <p:nvSpPr>
          <p:cNvPr id="4" name="Espace réservé du pied de page 4">
            <a:extLst>
              <a:ext uri="{FF2B5EF4-FFF2-40B4-BE49-F238E27FC236}">
                <a16:creationId xmlns:a16="http://schemas.microsoft.com/office/drawing/2014/main" id="{9BE6559A-6325-46A9-B956-F70EC85D745F}"/>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43AEE4E2-A7B3-44AF-BB1B-6DE535095D37}"/>
              </a:ext>
            </a:extLst>
          </p:cNvPr>
          <p:cNvSpPr>
            <a:spLocks noGrp="1"/>
          </p:cNvSpPr>
          <p:nvPr>
            <p:ph type="sldNum" sz="quarter" idx="12"/>
          </p:nvPr>
        </p:nvSpPr>
        <p:spPr/>
        <p:txBody>
          <a:bodyPr/>
          <a:lstStyle>
            <a:lvl1pPr>
              <a:defRPr/>
            </a:lvl1pPr>
          </a:lstStyle>
          <a:p>
            <a:fld id="{18F73214-987D-4B7C-94FC-DD9E0D55CDF5}" type="slidenum">
              <a:rPr lang="fr-BE" altLang="en-US"/>
              <a:pPr/>
              <a:t>‹N°›</a:t>
            </a:fld>
            <a:endParaRPr lang="fr-BE" altLang="en-US"/>
          </a:p>
        </p:txBody>
      </p:sp>
    </p:spTree>
    <p:extLst>
      <p:ext uri="{BB962C8B-B14F-4D97-AF65-F5344CB8AC3E}">
        <p14:creationId xmlns:p14="http://schemas.microsoft.com/office/powerpoint/2010/main" val="2696267174"/>
      </p:ext>
    </p:extLst>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775DE6C-7B84-44C2-A7DE-B35BC95C9B2F}"/>
              </a:ext>
            </a:extLst>
          </p:cNvPr>
          <p:cNvSpPr>
            <a:spLocks noGrp="1"/>
          </p:cNvSpPr>
          <p:nvPr>
            <p:ph type="dt" sz="half" idx="10"/>
          </p:nvPr>
        </p:nvSpPr>
        <p:spPr/>
        <p:txBody>
          <a:bodyPr/>
          <a:lstStyle>
            <a:lvl1pPr>
              <a:defRPr/>
            </a:lvl1pPr>
          </a:lstStyle>
          <a:p>
            <a:pPr>
              <a:defRPr/>
            </a:pPr>
            <a:endParaRPr lang="fr-BE"/>
          </a:p>
        </p:txBody>
      </p:sp>
      <p:sp>
        <p:nvSpPr>
          <p:cNvPr id="3" name="Espace réservé du pied de page 4">
            <a:extLst>
              <a:ext uri="{FF2B5EF4-FFF2-40B4-BE49-F238E27FC236}">
                <a16:creationId xmlns:a16="http://schemas.microsoft.com/office/drawing/2014/main" id="{49CD05EF-6D7E-44CA-B3E5-C01A774FB774}"/>
              </a:ext>
            </a:extLst>
          </p:cNvPr>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a:extLst>
              <a:ext uri="{FF2B5EF4-FFF2-40B4-BE49-F238E27FC236}">
                <a16:creationId xmlns:a16="http://schemas.microsoft.com/office/drawing/2014/main" id="{B911CC0C-D649-4851-84D8-61A7408C6B4E}"/>
              </a:ext>
            </a:extLst>
          </p:cNvPr>
          <p:cNvSpPr>
            <a:spLocks noGrp="1"/>
          </p:cNvSpPr>
          <p:nvPr>
            <p:ph type="sldNum" sz="quarter" idx="12"/>
          </p:nvPr>
        </p:nvSpPr>
        <p:spPr/>
        <p:txBody>
          <a:bodyPr/>
          <a:lstStyle>
            <a:lvl1pPr>
              <a:defRPr/>
            </a:lvl1pPr>
          </a:lstStyle>
          <a:p>
            <a:fld id="{4C527D08-161C-4E54-A0E9-455245D70D6D}" type="slidenum">
              <a:rPr lang="fr-BE" altLang="en-US"/>
              <a:pPr/>
              <a:t>‹N°›</a:t>
            </a:fld>
            <a:endParaRPr lang="fr-BE" altLang="en-US"/>
          </a:p>
        </p:txBody>
      </p:sp>
    </p:spTree>
    <p:extLst>
      <p:ext uri="{BB962C8B-B14F-4D97-AF65-F5344CB8AC3E}">
        <p14:creationId xmlns:p14="http://schemas.microsoft.com/office/powerpoint/2010/main" val="4134858912"/>
      </p:ext>
    </p:extLst>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D05A7057-5928-4AE7-96A3-C70AB79C0CA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endParaRPr lang="fr-BE" altLang="fr-FR"/>
          </a:p>
        </p:txBody>
      </p:sp>
      <p:sp>
        <p:nvSpPr>
          <p:cNvPr id="1027" name="Espace réservé du texte 2">
            <a:extLst>
              <a:ext uri="{FF2B5EF4-FFF2-40B4-BE49-F238E27FC236}">
                <a16:creationId xmlns:a16="http://schemas.microsoft.com/office/drawing/2014/main" id="{A590EC80-DDC3-4E09-A649-21AB3830E97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fr-BE" altLang="fr-FR"/>
          </a:p>
        </p:txBody>
      </p:sp>
      <p:sp>
        <p:nvSpPr>
          <p:cNvPr id="4" name="Espace réservé de la date 3">
            <a:extLst>
              <a:ext uri="{FF2B5EF4-FFF2-40B4-BE49-F238E27FC236}">
                <a16:creationId xmlns:a16="http://schemas.microsoft.com/office/drawing/2014/main" id="{573BF177-3FBD-42DA-9524-0A9F0BB09A4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5" name="Espace réservé du pied de page 4">
            <a:extLst>
              <a:ext uri="{FF2B5EF4-FFF2-40B4-BE49-F238E27FC236}">
                <a16:creationId xmlns:a16="http://schemas.microsoft.com/office/drawing/2014/main" id="{141F79BE-E9B0-4005-ACAF-9A9B0B869C7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a:extLst>
              <a:ext uri="{FF2B5EF4-FFF2-40B4-BE49-F238E27FC236}">
                <a16:creationId xmlns:a16="http://schemas.microsoft.com/office/drawing/2014/main" id="{FEC4EA9C-D8BF-4521-B6CB-B18D1694993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latin typeface="Calibri" panose="020F0502020204030204" pitchFamily="34" charset="0"/>
              </a:defRPr>
            </a:lvl1pPr>
          </a:lstStyle>
          <a:p>
            <a:fld id="{D49802D6-7762-4EE2-A88B-CC12FF47A93F}" type="slidenum">
              <a:rPr lang="fr-BE" altLang="en-US"/>
              <a:pPr/>
              <a:t>‹N°›</a:t>
            </a:fld>
            <a:endParaRPr lang="fr-BE" altLang="en-US"/>
          </a:p>
        </p:txBody>
      </p:sp>
    </p:spTree>
  </p:cSld>
  <p:clrMap bg1="lt1" tx1="dk1" bg2="lt2" tx2="dk2" accent1="accent1" accent2="accent2" accent3="accent3" accent4="accent4" accent5="accent5" accent6="accent6" hlink="hlink" folHlink="folHlink"/>
  <p:sldLayoutIdLst>
    <p:sldLayoutId id="2147484194"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1" r:id="rId12"/>
    <p:sldLayoutId id="2147484182" r:id="rId13"/>
  </p:sldLayoutIdLst>
  <p:transition spd="med">
    <p:strips dir="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a:extLst>
              <a:ext uri="{FF2B5EF4-FFF2-40B4-BE49-F238E27FC236}">
                <a16:creationId xmlns:a16="http://schemas.microsoft.com/office/drawing/2014/main" id="{D949D31E-58DF-4528-95ED-5BD75E71681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endParaRPr lang="fr-BE" altLang="fr-FR"/>
          </a:p>
        </p:txBody>
      </p:sp>
      <p:sp>
        <p:nvSpPr>
          <p:cNvPr id="2051" name="Espace réservé du texte 2">
            <a:extLst>
              <a:ext uri="{FF2B5EF4-FFF2-40B4-BE49-F238E27FC236}">
                <a16:creationId xmlns:a16="http://schemas.microsoft.com/office/drawing/2014/main" id="{CD52AF86-5F9B-4EDE-8C68-992FE23D315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fr-BE" altLang="fr-FR"/>
          </a:p>
        </p:txBody>
      </p:sp>
      <p:sp>
        <p:nvSpPr>
          <p:cNvPr id="4" name="Espace réservé de la date 3">
            <a:extLst>
              <a:ext uri="{FF2B5EF4-FFF2-40B4-BE49-F238E27FC236}">
                <a16:creationId xmlns:a16="http://schemas.microsoft.com/office/drawing/2014/main" id="{A550B7CB-DFD5-405A-9201-8B5E4D3ABEE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mn-cs"/>
              </a:defRPr>
            </a:lvl1pPr>
          </a:lstStyle>
          <a:p>
            <a:pPr>
              <a:defRPr/>
            </a:pPr>
            <a:fld id="{9A5CF6ED-B5B6-47ED-9E9B-EBFF2F120481}" type="datetimeFigureOut">
              <a:rPr lang="fr-FR"/>
              <a:pPr>
                <a:defRPr/>
              </a:pPr>
              <a:t>13/01/2022</a:t>
            </a:fld>
            <a:endParaRPr lang="fr-BE"/>
          </a:p>
        </p:txBody>
      </p:sp>
      <p:sp>
        <p:nvSpPr>
          <p:cNvPr id="5" name="Espace réservé du pied de page 4">
            <a:extLst>
              <a:ext uri="{FF2B5EF4-FFF2-40B4-BE49-F238E27FC236}">
                <a16:creationId xmlns:a16="http://schemas.microsoft.com/office/drawing/2014/main" id="{6149C39C-68EE-4FC2-BAAF-5FC1622DD1B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mn-cs"/>
              </a:defRPr>
            </a:lvl1pPr>
          </a:lstStyle>
          <a:p>
            <a:pPr>
              <a:defRPr/>
            </a:pPr>
            <a:endParaRPr lang="fr-BE"/>
          </a:p>
        </p:txBody>
      </p:sp>
      <p:sp>
        <p:nvSpPr>
          <p:cNvPr id="6" name="Espace réservé du numéro de diapositive 5">
            <a:extLst>
              <a:ext uri="{FF2B5EF4-FFF2-40B4-BE49-F238E27FC236}">
                <a16:creationId xmlns:a16="http://schemas.microsoft.com/office/drawing/2014/main" id="{C1FFB357-F0C9-4D9E-9733-001B7A14B7F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711EDA3-25B6-4155-B168-5C454E91A1DE}" type="slidenum">
              <a:rPr lang="fr-BE" altLang="en-US"/>
              <a:pPr/>
              <a:t>‹N°›</a:t>
            </a:fld>
            <a:endParaRPr lang="fr-BE" altLang="en-US"/>
          </a:p>
        </p:txBody>
      </p:sp>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ransition spd="med">
    <p:strips dir="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mailto:inscription@cfwb.be" TargetMode="External"/><Relationship Id="rId2" Type="http://schemas.openxmlformats.org/officeDocument/2006/relationships/hyperlink" Target="http://www.inscription.cfwb.be/"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mailto:communication@segec.b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inscription.cfwb.b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inscription.cfwb.b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onespace.fw-b.b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31CAFD-C485-46CD-B280-A94F3A82B3B4}"/>
              </a:ext>
            </a:extLst>
          </p:cNvPr>
          <p:cNvSpPr/>
          <p:nvPr/>
        </p:nvSpPr>
        <p:spPr>
          <a:xfrm>
            <a:off x="1115616" y="2714625"/>
            <a:ext cx="7815263" cy="28746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600" b="1" i="1">
                <a:solidFill>
                  <a:srgbClr val="0070C0"/>
                </a:solidFill>
              </a:rPr>
              <a:t>S’inscrire en première année commune</a:t>
            </a:r>
            <a:br>
              <a:rPr lang="fr-BE" sz="3600" b="1" i="1">
                <a:solidFill>
                  <a:srgbClr val="0070C0"/>
                </a:solidFill>
              </a:rPr>
            </a:br>
            <a:r>
              <a:rPr lang="fr-BE" sz="3600" b="1" i="1">
                <a:solidFill>
                  <a:srgbClr val="0070C0"/>
                </a:solidFill>
              </a:rPr>
              <a:t>de l’enseignement secondaire</a:t>
            </a:r>
          </a:p>
          <a:p>
            <a:pPr algn="ctr" eaLnBrk="1" hangingPunct="1">
              <a:defRPr/>
            </a:pPr>
            <a:r>
              <a:rPr lang="fr-BE" sz="3600" b="1" i="1">
                <a:solidFill>
                  <a:srgbClr val="0070C0"/>
                </a:solidFill>
              </a:rPr>
              <a:t>pour l’année scolaire 2022-2023</a:t>
            </a:r>
          </a:p>
        </p:txBody>
      </p:sp>
      <p:sp>
        <p:nvSpPr>
          <p:cNvPr id="3" name="Rectangle 2">
            <a:extLst>
              <a:ext uri="{FF2B5EF4-FFF2-40B4-BE49-F238E27FC236}">
                <a16:creationId xmlns:a16="http://schemas.microsoft.com/office/drawing/2014/main" id="{F4E12D2F-B879-48EB-99AB-A2FA8453447E}"/>
              </a:ext>
            </a:extLst>
          </p:cNvPr>
          <p:cNvSpPr/>
          <p:nvPr/>
        </p:nvSpPr>
        <p:spPr>
          <a:xfrm>
            <a:off x="8501063" y="6143625"/>
            <a:ext cx="642937"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BE"/>
          </a:p>
        </p:txBody>
      </p:sp>
    </p:spTree>
  </p:cSld>
  <p:clrMapOvr>
    <a:masterClrMapping/>
  </p:clrMapOvr>
  <p:transition spd="med">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marL="0" indent="0" eaLnBrk="1" hangingPunct="1">
              <a:lnSpc>
                <a:spcPct val="150000"/>
              </a:lnSpc>
              <a:spcBef>
                <a:spcPts val="0"/>
              </a:spcBef>
              <a:spcAft>
                <a:spcPts val="0"/>
              </a:spcAft>
              <a:buClr>
                <a:srgbClr val="21874E"/>
              </a:buClr>
              <a:buNone/>
            </a:pPr>
            <a:r>
              <a:rPr lang="fr-BE" altLang="fr-FR" sz="2200" b="1" i="1">
                <a:solidFill>
                  <a:srgbClr val="26559D"/>
                </a:solidFill>
              </a:rPr>
              <a:t>Ecoles présumées incomplètes</a:t>
            </a:r>
            <a:endParaRPr lang="fr-FR"/>
          </a:p>
          <a:p>
            <a:pPr eaLnBrk="1" hangingPunct="1">
              <a:lnSpc>
                <a:spcPct val="150000"/>
              </a:lnSpc>
              <a:spcBef>
                <a:spcPts val="0"/>
              </a:spcBef>
              <a:spcAft>
                <a:spcPts val="0"/>
              </a:spcAft>
              <a:buClr>
                <a:srgbClr val="21874E"/>
              </a:buClr>
              <a:buFont typeface="Wingdings" panose="05000000000000000000" pitchFamily="2" charset="2"/>
              <a:buChar char="ü"/>
            </a:pPr>
            <a:r>
              <a:rPr lang="fr-FR" altLang="fr-FR" sz="1800" b="1" i="1">
                <a:solidFill>
                  <a:srgbClr val="26559D"/>
                </a:solidFill>
              </a:rPr>
              <a:t>Sous certaines conditions, une série d’écoles pourront valider immédiatement les demandes d’inscription dès la période d’inscription (première phase). </a:t>
            </a:r>
            <a:endParaRPr lang="fr-FR" altLang="fr-FR" sz="1800" b="1" i="1">
              <a:solidFill>
                <a:srgbClr val="26559D"/>
              </a:solidFill>
              <a:cs typeface="Calibri"/>
            </a:endParaRPr>
          </a:p>
          <a:p>
            <a:pPr>
              <a:lnSpc>
                <a:spcPct val="150000"/>
              </a:lnSpc>
              <a:spcBef>
                <a:spcPts val="0"/>
              </a:spcBef>
              <a:spcAft>
                <a:spcPts val="0"/>
              </a:spcAft>
              <a:buClr>
                <a:srgbClr val="21874E"/>
              </a:buClr>
              <a:buFont typeface="Wingdings" panose="05000000000000000000" pitchFamily="2" charset="2"/>
              <a:buChar char="ü"/>
            </a:pPr>
            <a:r>
              <a:rPr lang="fr-FR" altLang="fr-FR" sz="1800" b="1" i="1">
                <a:solidFill>
                  <a:srgbClr val="FF0000"/>
                </a:solidFill>
              </a:rPr>
              <a:t>Si l’école décide </a:t>
            </a:r>
            <a:r>
              <a:rPr lang="fr-FR" altLang="fr-FR" sz="1800" b="1" i="1">
                <a:solidFill>
                  <a:srgbClr val="26559D"/>
                </a:solidFill>
              </a:rPr>
              <a:t>d’être considérée comme « présumée incomplète » : </a:t>
            </a:r>
            <a:endParaRPr lang="fr-FR"/>
          </a:p>
          <a:p>
            <a:pPr lvl="1" eaLnBrk="1" hangingPunct="1">
              <a:lnSpc>
                <a:spcPct val="150000"/>
              </a:lnSpc>
              <a:spcBef>
                <a:spcPts val="0"/>
              </a:spcBef>
              <a:spcAft>
                <a:spcPts val="0"/>
              </a:spcAft>
              <a:buClr>
                <a:srgbClr val="21874E"/>
              </a:buClr>
              <a:buFont typeface="Wingdings" panose="05000000000000000000" pitchFamily="2" charset="2"/>
              <a:buChar char="ü"/>
            </a:pPr>
            <a:r>
              <a:rPr lang="fr-FR" altLang="fr-FR" sz="1400" b="1" i="1">
                <a:solidFill>
                  <a:srgbClr val="26559D"/>
                </a:solidFill>
              </a:rPr>
              <a:t>Elle sera tenue d’inscrire l’ensemble des élèves en demande durant la période d’inscription et ce, même si elle dépasse sa capacité de places déclarées. </a:t>
            </a:r>
          </a:p>
          <a:p>
            <a:pPr lvl="1" eaLnBrk="1" hangingPunct="1">
              <a:lnSpc>
                <a:spcPct val="150000"/>
              </a:lnSpc>
              <a:spcBef>
                <a:spcPts val="0"/>
              </a:spcBef>
              <a:spcAft>
                <a:spcPts val="0"/>
              </a:spcAft>
              <a:buClr>
                <a:srgbClr val="21874E"/>
              </a:buClr>
              <a:buFont typeface="Wingdings" panose="05000000000000000000" pitchFamily="2" charset="2"/>
              <a:buChar char="ü"/>
            </a:pPr>
            <a:r>
              <a:rPr lang="fr-FR" altLang="fr-FR" sz="1400" b="1" i="1">
                <a:solidFill>
                  <a:srgbClr val="26559D"/>
                </a:solidFill>
              </a:rPr>
              <a:t>Aucun classement ne sera réalisé pour départager les demandes, hormis pour l’immersion. </a:t>
            </a:r>
          </a:p>
          <a:p>
            <a:pPr lvl="1" eaLnBrk="1" hangingPunct="1">
              <a:lnSpc>
                <a:spcPct val="150000"/>
              </a:lnSpc>
              <a:spcBef>
                <a:spcPts val="0"/>
              </a:spcBef>
              <a:spcAft>
                <a:spcPts val="0"/>
              </a:spcAft>
              <a:buClr>
                <a:srgbClr val="21874E"/>
              </a:buClr>
              <a:buFont typeface="Wingdings" panose="05000000000000000000" pitchFamily="2" charset="2"/>
              <a:buChar char="ü"/>
            </a:pPr>
            <a:r>
              <a:rPr lang="fr-FR" altLang="fr-FR" sz="1400" b="1" i="1">
                <a:solidFill>
                  <a:srgbClr val="26559D"/>
                </a:solidFill>
              </a:rPr>
              <a:t>L’encodage des demandes d’inscription sera alors réduit au strict minimum et sera donc plus rapide.</a:t>
            </a:r>
          </a:p>
          <a:p>
            <a:pPr marL="354013" lvl="1" indent="-265113" eaLnBrk="1" hangingPunct="1">
              <a:lnSpc>
                <a:spcPct val="150000"/>
              </a:lnSpc>
              <a:spcBef>
                <a:spcPts val="0"/>
              </a:spcBef>
              <a:spcAft>
                <a:spcPts val="0"/>
              </a:spcAft>
              <a:buClr>
                <a:srgbClr val="21874E"/>
              </a:buClr>
              <a:buFont typeface="Wingdings" panose="05000000000000000000" pitchFamily="2" charset="2"/>
              <a:buChar char="ü"/>
            </a:pPr>
            <a:r>
              <a:rPr lang="fr-FR" altLang="fr-FR" sz="1800" b="1" i="1">
                <a:solidFill>
                  <a:srgbClr val="26559D"/>
                </a:solidFill>
              </a:rPr>
              <a:t>La liste des écoles présumées incomplètes sera communiquée début février par la FWB</a:t>
            </a:r>
          </a:p>
          <a:p>
            <a:pPr lvl="1">
              <a:lnSpc>
                <a:spcPct val="150000"/>
              </a:lnSpc>
              <a:spcBef>
                <a:spcPts val="0"/>
              </a:spcBef>
              <a:spcAft>
                <a:spcPts val="0"/>
              </a:spcAft>
              <a:buClr>
                <a:srgbClr val="21874E"/>
              </a:buClr>
              <a:buFont typeface="Wingdings" panose="05000000000000000000" pitchFamily="2" charset="2"/>
              <a:buChar char="ü"/>
            </a:pPr>
            <a:endParaRPr lang="fr-FR" altLang="fr-FR" sz="14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Nouveautés pour 2022-2023  (sous réserve d’adoption du nouveau Décret Inscription)</a:t>
            </a:r>
          </a:p>
        </p:txBody>
      </p:sp>
    </p:spTree>
    <p:extLst>
      <p:ext uri="{BB962C8B-B14F-4D97-AF65-F5344CB8AC3E}">
        <p14:creationId xmlns:p14="http://schemas.microsoft.com/office/powerpoint/2010/main" val="4956814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1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wipe(left)">
                                      <p:cBhvr>
                                        <p:cTn id="12" dur="1000"/>
                                        <p:tgtEl>
                                          <p:spTgt spid="92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wipe(left)">
                                      <p:cBhvr>
                                        <p:cTn id="17" dur="1000"/>
                                        <p:tgtEl>
                                          <p:spTgt spid="92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18">
                                            <p:txEl>
                                              <p:pRg st="3" end="3"/>
                                            </p:txEl>
                                          </p:spTgt>
                                        </p:tgtEl>
                                        <p:attrNameLst>
                                          <p:attrName>style.visibility</p:attrName>
                                        </p:attrNameLst>
                                      </p:cBhvr>
                                      <p:to>
                                        <p:strVal val="visible"/>
                                      </p:to>
                                    </p:set>
                                    <p:animEffect transition="in" filter="wipe(left)">
                                      <p:cBhvr>
                                        <p:cTn id="22" dur="1000"/>
                                        <p:tgtEl>
                                          <p:spTgt spid="92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18">
                                            <p:txEl>
                                              <p:pRg st="4" end="4"/>
                                            </p:txEl>
                                          </p:spTgt>
                                        </p:tgtEl>
                                        <p:attrNameLst>
                                          <p:attrName>style.visibility</p:attrName>
                                        </p:attrNameLst>
                                      </p:cBhvr>
                                      <p:to>
                                        <p:strVal val="visible"/>
                                      </p:to>
                                    </p:set>
                                    <p:animEffect transition="in" filter="wipe(left)">
                                      <p:cBhvr>
                                        <p:cTn id="27" dur="1000"/>
                                        <p:tgtEl>
                                          <p:spTgt spid="92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18">
                                            <p:txEl>
                                              <p:pRg st="5" end="5"/>
                                            </p:txEl>
                                          </p:spTgt>
                                        </p:tgtEl>
                                        <p:attrNameLst>
                                          <p:attrName>style.visibility</p:attrName>
                                        </p:attrNameLst>
                                      </p:cBhvr>
                                      <p:to>
                                        <p:strVal val="visible"/>
                                      </p:to>
                                    </p:set>
                                    <p:animEffect transition="in" filter="wipe(left)">
                                      <p:cBhvr>
                                        <p:cTn id="32" dur="1000"/>
                                        <p:tgtEl>
                                          <p:spTgt spid="92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218">
                                            <p:txEl>
                                              <p:pRg st="6" end="6"/>
                                            </p:txEl>
                                          </p:spTgt>
                                        </p:tgtEl>
                                        <p:attrNameLst>
                                          <p:attrName>style.visibility</p:attrName>
                                        </p:attrNameLst>
                                      </p:cBhvr>
                                      <p:to>
                                        <p:strVal val="visible"/>
                                      </p:to>
                                    </p:set>
                                    <p:animEffect transition="in" filter="wipe(left)">
                                      <p:cBhvr>
                                        <p:cTn id="37" dur="1000"/>
                                        <p:tgtEl>
                                          <p:spTgt spid="92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FUI pour les élèves de 1ère année </a:t>
            </a:r>
            <a:r>
              <a:rPr lang="fr-BE" altLang="fr-FR" sz="2200" b="1" i="1" u="sng">
                <a:solidFill>
                  <a:srgbClr val="26559D"/>
                </a:solidFill>
              </a:rPr>
              <a:t>secondaire différencié</a:t>
            </a:r>
            <a:r>
              <a:rPr lang="fr-BE" altLang="fr-FR" sz="2200" b="1" i="1">
                <a:solidFill>
                  <a:srgbClr val="26559D"/>
                </a:solidFill>
              </a:rPr>
              <a:t> qui souhaitent s’inscrire dans un autre établissement en 1C en cas d’obtention du CEB</a:t>
            </a:r>
          </a:p>
          <a:p>
            <a:pPr eaLnBrk="1" hangingPunct="1">
              <a:lnSpc>
                <a:spcPct val="150000"/>
              </a:lnSpc>
              <a:spcBef>
                <a:spcPts val="0"/>
              </a:spcBef>
              <a:spcAft>
                <a:spcPts val="0"/>
              </a:spcAft>
              <a:buClr>
                <a:srgbClr val="21874E"/>
              </a:buClr>
              <a:buFont typeface="Wingdings" panose="05000000000000000000" pitchFamily="2" charset="2"/>
              <a:buChar char="ü"/>
            </a:pPr>
            <a:endParaRPr lang="fr-BE" altLang="fr-FR" sz="2200" b="1" i="1">
              <a:solidFill>
                <a:srgbClr val="26559D"/>
              </a:solidFill>
              <a:cs typeface="Calibri"/>
            </a:endParaRPr>
          </a:p>
          <a:p>
            <a:pPr eaLnBrk="1" hangingPunct="1">
              <a:lnSpc>
                <a:spcPct val="150000"/>
              </a:lnSpc>
              <a:spcBef>
                <a:spcPts val="0"/>
              </a:spcBef>
              <a:spcAft>
                <a:spcPts val="0"/>
              </a:spcAft>
              <a:buClr>
                <a:srgbClr val="21874E"/>
              </a:buClr>
              <a:buFont typeface="Wingdings" panose="05000000000000000000" pitchFamily="2" charset="2"/>
              <a:buChar char="ü"/>
            </a:pPr>
            <a:r>
              <a:rPr lang="fr-FR" altLang="fr-FR" sz="1600" b="1" i="1">
                <a:solidFill>
                  <a:srgbClr val="26559D"/>
                </a:solidFill>
                <a:cs typeface="Calibri"/>
              </a:rPr>
              <a:t>Jusqu’à présent, les élèves scolarisés en 1D qui souhaitaient changer d’école en vue de leur entrée en 1C devaient attendre la fin de l’année scolaire (réussite du CEB et obtention de l’autorisation de changement d’école) pour réaliser cette démarche. </a:t>
            </a:r>
          </a:p>
          <a:p>
            <a:pPr eaLnBrk="1" hangingPunct="1">
              <a:lnSpc>
                <a:spcPct val="150000"/>
              </a:lnSpc>
              <a:spcBef>
                <a:spcPts val="0"/>
              </a:spcBef>
              <a:spcAft>
                <a:spcPts val="0"/>
              </a:spcAft>
              <a:buClr>
                <a:srgbClr val="21874E"/>
              </a:buClr>
              <a:buFont typeface="Wingdings" panose="05000000000000000000" pitchFamily="2" charset="2"/>
              <a:buChar char="ü"/>
            </a:pPr>
            <a:endParaRPr lang="fr-FR" altLang="fr-FR" sz="1600" b="1" i="1">
              <a:solidFill>
                <a:srgbClr val="26559D"/>
              </a:solidFill>
              <a:cs typeface="Calibri"/>
            </a:endParaRPr>
          </a:p>
          <a:p>
            <a:pPr eaLnBrk="1" hangingPunct="1">
              <a:lnSpc>
                <a:spcPct val="150000"/>
              </a:lnSpc>
              <a:spcBef>
                <a:spcPts val="0"/>
              </a:spcBef>
              <a:spcAft>
                <a:spcPts val="0"/>
              </a:spcAft>
              <a:buClr>
                <a:srgbClr val="21874E"/>
              </a:buClr>
              <a:buFont typeface="Wingdings" panose="05000000000000000000" pitchFamily="2" charset="2"/>
              <a:buChar char="ü"/>
            </a:pPr>
            <a:r>
              <a:rPr lang="fr-FR" altLang="fr-FR" sz="1600" b="1" i="1">
                <a:solidFill>
                  <a:srgbClr val="21874E"/>
                </a:solidFill>
                <a:cs typeface="Calibri"/>
              </a:rPr>
              <a:t>À partir de cette année</a:t>
            </a:r>
            <a:r>
              <a:rPr lang="fr-FR" altLang="fr-FR" sz="1600" b="1" i="1">
                <a:solidFill>
                  <a:srgbClr val="26559D"/>
                </a:solidFill>
                <a:cs typeface="Calibri"/>
              </a:rPr>
              <a:t>, </a:t>
            </a:r>
            <a:r>
              <a:rPr lang="fr-FR" altLang="fr-FR" sz="1600" b="1" i="1">
                <a:solidFill>
                  <a:srgbClr val="FF0000"/>
                </a:solidFill>
                <a:cs typeface="Calibri"/>
              </a:rPr>
              <a:t>à la demande des parents</a:t>
            </a:r>
            <a:r>
              <a:rPr lang="fr-FR" altLang="fr-FR" sz="1600" b="1" i="1">
                <a:solidFill>
                  <a:srgbClr val="26559D"/>
                </a:solidFill>
                <a:cs typeface="Calibri"/>
              </a:rPr>
              <a:t>, un FUI pourra être créé pour ces élèves. Ils pourront ainsi participer à la période d’inscription afin de bénéficier des mêmes possibilités que les élèves de 6e année primaire.</a:t>
            </a:r>
            <a:endParaRPr lang="fr-BE" altLang="fr-FR" sz="16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Nouveautés pour 2022-2023  (sous réserve d’adoption du nouveau Décret Inscription)</a:t>
            </a:r>
          </a:p>
        </p:txBody>
      </p:sp>
    </p:spTree>
    <p:extLst>
      <p:ext uri="{BB962C8B-B14F-4D97-AF65-F5344CB8AC3E}">
        <p14:creationId xmlns:p14="http://schemas.microsoft.com/office/powerpoint/2010/main" val="1959697525"/>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1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2" end="2"/>
                                            </p:txEl>
                                          </p:spTgt>
                                        </p:tgtEl>
                                        <p:attrNameLst>
                                          <p:attrName>style.visibility</p:attrName>
                                        </p:attrNameLst>
                                      </p:cBhvr>
                                      <p:to>
                                        <p:strVal val="visible"/>
                                      </p:to>
                                    </p:set>
                                    <p:animEffect transition="in" filter="wipe(left)">
                                      <p:cBhvr>
                                        <p:cTn id="12" dur="1000"/>
                                        <p:tgtEl>
                                          <p:spTgt spid="92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Effect transition="in" filter="wipe(left)">
                                      <p:cBhvr>
                                        <p:cTn id="17" dur="1000"/>
                                        <p:tgtEl>
                                          <p:spTgt spid="92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24BE7088-05B7-4EB3-9C34-2E5E9111B44A}"/>
              </a:ext>
            </a:extLst>
          </p:cNvPr>
          <p:cNvSpPr>
            <a:spLocks noGrp="1"/>
          </p:cNvSpPr>
          <p:nvPr>
            <p:ph type="subTitle" idx="4294967295"/>
          </p:nvPr>
        </p:nvSpPr>
        <p:spPr>
          <a:xfrm>
            <a:off x="1714500" y="1628799"/>
            <a:ext cx="7177980" cy="4680521"/>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400" b="1" i="1">
                <a:solidFill>
                  <a:srgbClr val="26559D"/>
                </a:solidFill>
              </a:rPr>
              <a:t>Trois régimes selon la situation de l’école secondaire au </a:t>
            </a:r>
            <a:r>
              <a:rPr lang="fr-BE" altLang="fr-FR" sz="2400" b="1" i="1">
                <a:solidFill>
                  <a:srgbClr val="21874E"/>
                </a:solidFill>
              </a:rPr>
              <a:t>11/03/2021</a:t>
            </a:r>
          </a:p>
          <a:p>
            <a:pPr eaLnBrk="1" hangingPunct="1">
              <a:lnSpc>
                <a:spcPct val="150000"/>
              </a:lnSpc>
              <a:spcBef>
                <a:spcPts val="0"/>
              </a:spcBef>
              <a:spcAft>
                <a:spcPts val="0"/>
              </a:spcAft>
              <a:buClr>
                <a:srgbClr val="962C60"/>
              </a:buClr>
              <a:buFont typeface="Wingdings" panose="05000000000000000000" pitchFamily="2" charset="2"/>
              <a:buChar char="q"/>
            </a:pPr>
            <a:r>
              <a:rPr lang="fr-BE" altLang="fr-FR" sz="2400" b="1" i="1">
                <a:solidFill>
                  <a:srgbClr val="26559D"/>
                </a:solidFill>
              </a:rPr>
              <a:t>Si école « </a:t>
            </a:r>
            <a:r>
              <a:rPr lang="fr-BE" altLang="fr-FR" sz="2400" b="1" i="1">
                <a:solidFill>
                  <a:srgbClr val="21874E"/>
                </a:solidFill>
              </a:rPr>
              <a:t>incomplète</a:t>
            </a:r>
            <a:r>
              <a:rPr lang="fr-BE" altLang="fr-FR" sz="2400" b="1" i="1">
                <a:solidFill>
                  <a:srgbClr val="26559D"/>
                </a:solidFill>
              </a:rPr>
              <a:t> », l’école inscrit à concurrence de 102% des places disponibles</a:t>
            </a:r>
            <a:br>
              <a:rPr lang="fr-BE" altLang="fr-FR" sz="2400" b="1" i="1">
                <a:solidFill>
                  <a:srgbClr val="26559D"/>
                </a:solidFill>
                <a:cs typeface="Calibri" panose="020F0502020204030204" pitchFamily="34" charset="0"/>
              </a:rPr>
            </a:br>
            <a:r>
              <a:rPr lang="fr-BE" altLang="fr-FR" sz="2400" b="1">
                <a:solidFill>
                  <a:srgbClr val="962C60"/>
                </a:solidFill>
                <a:sym typeface="Wingdings" panose="05000000000000000000" pitchFamily="2" charset="2"/>
              </a:rPr>
              <a:t></a:t>
            </a:r>
            <a:r>
              <a:rPr lang="fr-BE" altLang="fr-FR" sz="2400" b="1" i="1">
                <a:solidFill>
                  <a:srgbClr val="26559D"/>
                </a:solidFill>
                <a:sym typeface="Wingdings" panose="05000000000000000000" pitchFamily="2" charset="2"/>
              </a:rPr>
              <a:t> </a:t>
            </a:r>
            <a:r>
              <a:rPr lang="fr-BE" altLang="fr-FR" sz="2400" b="1" i="1" u="sng">
                <a:solidFill>
                  <a:srgbClr val="26559D"/>
                </a:solidFill>
                <a:sym typeface="Wingdings" panose="05000000000000000000" pitchFamily="2" charset="2"/>
              </a:rPr>
              <a:t>situation 1A</a:t>
            </a:r>
          </a:p>
          <a:p>
            <a:pPr eaLnBrk="1" hangingPunct="1">
              <a:lnSpc>
                <a:spcPct val="150000"/>
              </a:lnSpc>
              <a:spcBef>
                <a:spcPts val="0"/>
              </a:spcBef>
              <a:spcAft>
                <a:spcPts val="0"/>
              </a:spcAft>
              <a:buClr>
                <a:srgbClr val="962C60"/>
              </a:buClr>
              <a:buFont typeface="Wingdings" panose="05000000000000000000" pitchFamily="2" charset="2"/>
              <a:buChar char="q"/>
            </a:pPr>
            <a:r>
              <a:rPr lang="fr-BE" altLang="fr-FR" sz="2400" b="1" i="1">
                <a:solidFill>
                  <a:srgbClr val="FF0000"/>
                </a:solidFill>
              </a:rPr>
              <a:t>NEW</a:t>
            </a:r>
            <a:r>
              <a:rPr lang="fr-BE" altLang="fr-FR" sz="2400" b="1" i="1">
                <a:solidFill>
                  <a:srgbClr val="26559D"/>
                </a:solidFill>
              </a:rPr>
              <a:t> : Si école « </a:t>
            </a:r>
            <a:r>
              <a:rPr lang="fr-BE" altLang="fr-FR" sz="2400" b="1" i="1">
                <a:solidFill>
                  <a:srgbClr val="21874E"/>
                </a:solidFill>
              </a:rPr>
              <a:t>présumée incomplète</a:t>
            </a:r>
            <a:r>
              <a:rPr lang="fr-BE" altLang="fr-FR" sz="2400" b="1" i="1">
                <a:solidFill>
                  <a:srgbClr val="26559D"/>
                </a:solidFill>
              </a:rPr>
              <a:t> », l’école inscrit tous les élèves dont les parents se présentent lors de la période d’enregistrement</a:t>
            </a:r>
            <a:br>
              <a:rPr lang="fr-BE" altLang="fr-FR" sz="2400" b="1" i="1">
                <a:solidFill>
                  <a:srgbClr val="26559D"/>
                </a:solidFill>
              </a:rPr>
            </a:br>
            <a:r>
              <a:rPr lang="fr-BE" altLang="fr-FR" sz="2400" b="1">
                <a:solidFill>
                  <a:srgbClr val="962C60"/>
                </a:solidFill>
                <a:sym typeface="Wingdings" panose="05000000000000000000" pitchFamily="2" charset="2"/>
              </a:rPr>
              <a:t></a:t>
            </a:r>
            <a:r>
              <a:rPr lang="fr-BE" altLang="fr-FR" sz="2400" b="1" i="1">
                <a:solidFill>
                  <a:srgbClr val="26559D"/>
                </a:solidFill>
                <a:sym typeface="Wingdings" panose="05000000000000000000" pitchFamily="2" charset="2"/>
              </a:rPr>
              <a:t> </a:t>
            </a:r>
            <a:r>
              <a:rPr lang="fr-BE" altLang="fr-FR" sz="2400" b="1" i="1" u="sng">
                <a:solidFill>
                  <a:srgbClr val="26559D"/>
                </a:solidFill>
                <a:sym typeface="Wingdings" panose="05000000000000000000" pitchFamily="2" charset="2"/>
              </a:rPr>
              <a:t>situation 1B</a:t>
            </a:r>
            <a:endParaRPr lang="fr-BE" altLang="fr-FR" sz="2400" b="1" i="1" u="sng">
              <a:solidFill>
                <a:srgbClr val="26559D"/>
              </a:solidFill>
            </a:endParaRPr>
          </a:p>
        </p:txBody>
      </p:sp>
      <p:sp>
        <p:nvSpPr>
          <p:cNvPr id="3" name="Rectangle 2">
            <a:extLst>
              <a:ext uri="{FF2B5EF4-FFF2-40B4-BE49-F238E27FC236}">
                <a16:creationId xmlns:a16="http://schemas.microsoft.com/office/drawing/2014/main" id="{EAD015EB-D44A-43DD-8682-27D9FB88A076}"/>
              </a:ext>
            </a:extLst>
          </p:cNvPr>
          <p:cNvSpPr/>
          <p:nvPr/>
        </p:nvSpPr>
        <p:spPr>
          <a:xfrm>
            <a:off x="1838960" y="0"/>
            <a:ext cx="7305040"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wipe(left)">
                                      <p:cBhvr>
                                        <p:cTn id="7" dur="1000"/>
                                        <p:tgtEl>
                                          <p:spTgt spid="102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wipe(left)">
                                      <p:cBhvr>
                                        <p:cTn id="12" dur="1000"/>
                                        <p:tgtEl>
                                          <p:spTgt spid="102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24BE7088-05B7-4EB3-9C34-2E5E9111B44A}"/>
              </a:ext>
            </a:extLst>
          </p:cNvPr>
          <p:cNvSpPr>
            <a:spLocks noGrp="1"/>
          </p:cNvSpPr>
          <p:nvPr>
            <p:ph type="subTitle" idx="4294967295"/>
          </p:nvPr>
        </p:nvSpPr>
        <p:spPr>
          <a:xfrm>
            <a:off x="1714500" y="1628799"/>
            <a:ext cx="7177980" cy="4680521"/>
          </a:xfrm>
        </p:spPr>
        <p:txBody>
          <a:bodyPr/>
          <a:lstStyle/>
          <a:p>
            <a:pPr eaLnBrk="1" hangingPunct="1">
              <a:lnSpc>
                <a:spcPct val="150000"/>
              </a:lnSpc>
              <a:spcBef>
                <a:spcPts val="0"/>
              </a:spcBef>
              <a:spcAft>
                <a:spcPts val="0"/>
              </a:spcAft>
              <a:buClr>
                <a:srgbClr val="962C60"/>
              </a:buClr>
              <a:buFont typeface="Wingdings" panose="05000000000000000000" pitchFamily="2" charset="2"/>
              <a:buChar char="q"/>
            </a:pPr>
            <a:r>
              <a:rPr lang="fr-BE" altLang="fr-FR" sz="2400" b="1" i="1">
                <a:solidFill>
                  <a:srgbClr val="26559D"/>
                </a:solidFill>
              </a:rPr>
              <a:t>Si école « </a:t>
            </a:r>
            <a:r>
              <a:rPr lang="fr-BE" altLang="fr-FR" sz="2400" b="1" i="1">
                <a:solidFill>
                  <a:srgbClr val="21874E"/>
                </a:solidFill>
              </a:rPr>
              <a:t>complète</a:t>
            </a:r>
            <a:r>
              <a:rPr lang="fr-BE" altLang="fr-FR" sz="2400" b="1" i="1">
                <a:solidFill>
                  <a:srgbClr val="26559D"/>
                </a:solidFill>
              </a:rPr>
              <a:t> », l’école inscrit à concurrence de 80% des places disponibles </a:t>
            </a:r>
            <a:br>
              <a:rPr lang="fr-BE" altLang="fr-FR" sz="2400" b="1" i="1">
                <a:solidFill>
                  <a:srgbClr val="26559D"/>
                </a:solidFill>
              </a:rPr>
            </a:br>
            <a:r>
              <a:rPr lang="fr-BE" altLang="fr-FR" sz="2400" b="1">
                <a:solidFill>
                  <a:srgbClr val="962C60"/>
                </a:solidFill>
                <a:sym typeface="Wingdings" panose="05000000000000000000" pitchFamily="2" charset="2"/>
              </a:rPr>
              <a:t></a:t>
            </a:r>
            <a:r>
              <a:rPr lang="fr-BE" altLang="fr-FR" sz="2400" b="1" i="1">
                <a:solidFill>
                  <a:srgbClr val="26559D"/>
                </a:solidFill>
                <a:sym typeface="Wingdings" panose="05000000000000000000" pitchFamily="2" charset="2"/>
              </a:rPr>
              <a:t> </a:t>
            </a:r>
            <a:r>
              <a:rPr lang="fr-BE" altLang="fr-FR" sz="2400" b="1" i="1" u="sng">
                <a:solidFill>
                  <a:srgbClr val="26559D"/>
                </a:solidFill>
                <a:sym typeface="Wingdings" panose="05000000000000000000" pitchFamily="2" charset="2"/>
              </a:rPr>
              <a:t>situation 2</a:t>
            </a:r>
            <a:endParaRPr lang="fr-BE" altLang="fr-FR" sz="2400" b="1" i="1" u="sng">
              <a:solidFill>
                <a:srgbClr val="26559D"/>
              </a:solidFill>
            </a:endParaRPr>
          </a:p>
        </p:txBody>
      </p:sp>
      <p:sp>
        <p:nvSpPr>
          <p:cNvPr id="3" name="Rectangle 2">
            <a:extLst>
              <a:ext uri="{FF2B5EF4-FFF2-40B4-BE49-F238E27FC236}">
                <a16:creationId xmlns:a16="http://schemas.microsoft.com/office/drawing/2014/main" id="{EAD015EB-D44A-43DD-8682-27D9FB88A076}"/>
              </a:ext>
            </a:extLst>
          </p:cNvPr>
          <p:cNvSpPr/>
          <p:nvPr/>
        </p:nvSpPr>
        <p:spPr>
          <a:xfrm>
            <a:off x="1838960" y="0"/>
            <a:ext cx="7305040"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extLst>
      <p:ext uri="{BB962C8B-B14F-4D97-AF65-F5344CB8AC3E}">
        <p14:creationId xmlns:p14="http://schemas.microsoft.com/office/powerpoint/2010/main" val="39451142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10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604832CF-0103-4D0F-AE9B-109524EDDBD2}"/>
              </a:ext>
            </a:extLst>
          </p:cNvPr>
          <p:cNvSpPr>
            <a:spLocks noGrp="1"/>
          </p:cNvSpPr>
          <p:nvPr>
            <p:ph type="subTitle" idx="4294967295"/>
          </p:nvPr>
        </p:nvSpPr>
        <p:spPr>
          <a:xfrm>
            <a:off x="1691680" y="1556792"/>
            <a:ext cx="7177980" cy="4608512"/>
          </a:xfrm>
        </p:spPr>
        <p:txBody>
          <a:bodyPr/>
          <a:lstStyle/>
          <a:p>
            <a:pPr marL="444500" indent="-444500" eaLnBrk="1" hangingPunct="1">
              <a:lnSpc>
                <a:spcPct val="150000"/>
              </a:lnSpc>
              <a:spcBef>
                <a:spcPts val="0"/>
              </a:spcBef>
              <a:buFont typeface="Arial" charset="0"/>
              <a:buNone/>
              <a:defRPr/>
            </a:pPr>
            <a:r>
              <a:rPr lang="fr-BE" sz="2400" b="1" i="1">
                <a:solidFill>
                  <a:srgbClr val="26559D"/>
                </a:solidFill>
              </a:rPr>
              <a:t>Situation 1A </a:t>
            </a:r>
          </a:p>
          <a:p>
            <a:pPr marL="0" indent="0" eaLnBrk="1" hangingPunct="1">
              <a:lnSpc>
                <a:spcPct val="150000"/>
              </a:lnSpc>
              <a:spcBef>
                <a:spcPts val="0"/>
              </a:spcBef>
              <a:buFont typeface="Arial" charset="0"/>
              <a:buNone/>
              <a:defRPr/>
            </a:pPr>
            <a:r>
              <a:rPr lang="fr-BE" sz="2400" b="1" i="1">
                <a:solidFill>
                  <a:srgbClr val="962C60"/>
                </a:solidFill>
              </a:rPr>
              <a:t>Ecole </a:t>
            </a:r>
            <a:r>
              <a:rPr lang="fr-BE" sz="2400" b="1" i="1">
                <a:solidFill>
                  <a:srgbClr val="21874E"/>
                </a:solidFill>
              </a:rPr>
              <a:t>«</a:t>
            </a:r>
            <a:r>
              <a:rPr lang="fr-BE" sz="2400" b="1" i="1">
                <a:solidFill>
                  <a:srgbClr val="962C60"/>
                </a:solidFill>
              </a:rPr>
              <a:t> </a:t>
            </a:r>
            <a:r>
              <a:rPr lang="fr-BE" sz="2400" b="1" i="1" u="sng">
                <a:solidFill>
                  <a:srgbClr val="21874E"/>
                </a:solidFill>
              </a:rPr>
              <a:t>incomplète</a:t>
            </a:r>
            <a:r>
              <a:rPr lang="fr-BE" sz="2400" b="1" i="1">
                <a:solidFill>
                  <a:srgbClr val="21874E"/>
                </a:solidFill>
              </a:rPr>
              <a:t> »</a:t>
            </a:r>
            <a:endParaRPr lang="fr-BE" sz="2400" b="1" i="1">
              <a:solidFill>
                <a:srgbClr val="962C60"/>
              </a:solidFill>
            </a:endParaRPr>
          </a:p>
          <a:p>
            <a:pPr marL="0" indent="0" eaLnBrk="1" hangingPunct="1">
              <a:lnSpc>
                <a:spcPct val="150000"/>
              </a:lnSpc>
              <a:spcBef>
                <a:spcPts val="0"/>
              </a:spcBef>
              <a:buFont typeface="Arial" charset="0"/>
              <a:buNone/>
              <a:defRPr/>
            </a:pPr>
            <a:r>
              <a:rPr lang="fr-BE" sz="2400" b="1" i="1">
                <a:solidFill>
                  <a:srgbClr val="962C60"/>
                </a:solidFill>
              </a:rPr>
              <a:t>(avec suffisamment de places)</a:t>
            </a:r>
          </a:p>
          <a:p>
            <a:pPr eaLnBrk="1" hangingPunct="1">
              <a:lnSpc>
                <a:spcPct val="150000"/>
              </a:lnSpc>
              <a:spcBef>
                <a:spcPts val="0"/>
              </a:spcBef>
              <a:buClr>
                <a:srgbClr val="21874E"/>
              </a:buClr>
              <a:buFont typeface="Wingdings" pitchFamily="2" charset="2"/>
              <a:buChar char="ü"/>
              <a:defRPr/>
            </a:pPr>
            <a:r>
              <a:rPr lang="fr-BE" sz="2400" b="1" i="1">
                <a:solidFill>
                  <a:srgbClr val="26559D"/>
                </a:solidFill>
              </a:rPr>
              <a:t>inscription de </a:t>
            </a:r>
            <a:r>
              <a:rPr lang="fr-BE" sz="2400" b="1" i="1">
                <a:solidFill>
                  <a:srgbClr val="21874E"/>
                </a:solidFill>
              </a:rPr>
              <a:t>tous</a:t>
            </a:r>
            <a:r>
              <a:rPr lang="fr-BE" sz="2400" b="1" i="1">
                <a:solidFill>
                  <a:srgbClr val="26559D"/>
                </a:solidFill>
              </a:rPr>
              <a:t> les enfants après adhésion des parents aux projets et règlements de l’école</a:t>
            </a:r>
          </a:p>
        </p:txBody>
      </p:sp>
      <p:sp>
        <p:nvSpPr>
          <p:cNvPr id="6" name="Rectangle 5">
            <a:extLst>
              <a:ext uri="{FF2B5EF4-FFF2-40B4-BE49-F238E27FC236}">
                <a16:creationId xmlns:a16="http://schemas.microsoft.com/office/drawing/2014/main" id="{E9D8A81C-0A59-4946-9148-15673EE8059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604832CF-0103-4D0F-AE9B-109524EDDBD2}"/>
              </a:ext>
            </a:extLst>
          </p:cNvPr>
          <p:cNvSpPr>
            <a:spLocks noGrp="1"/>
          </p:cNvSpPr>
          <p:nvPr>
            <p:ph type="subTitle" idx="4294967295"/>
          </p:nvPr>
        </p:nvSpPr>
        <p:spPr>
          <a:xfrm>
            <a:off x="1691680" y="1556792"/>
            <a:ext cx="7177980" cy="4608512"/>
          </a:xfrm>
        </p:spPr>
        <p:txBody>
          <a:bodyPr/>
          <a:lstStyle/>
          <a:p>
            <a:pPr marL="444500" indent="-444500" eaLnBrk="1" hangingPunct="1">
              <a:lnSpc>
                <a:spcPct val="150000"/>
              </a:lnSpc>
              <a:spcBef>
                <a:spcPts val="0"/>
              </a:spcBef>
              <a:buFont typeface="Arial" charset="0"/>
              <a:buNone/>
              <a:defRPr/>
            </a:pPr>
            <a:r>
              <a:rPr lang="fr-BE" sz="2400" b="1" i="1">
                <a:solidFill>
                  <a:srgbClr val="26559D"/>
                </a:solidFill>
              </a:rPr>
              <a:t>Situation 1B </a:t>
            </a:r>
            <a:r>
              <a:rPr lang="fr-BE" sz="2400" b="1" i="1">
                <a:solidFill>
                  <a:srgbClr val="FF0000"/>
                </a:solidFill>
              </a:rPr>
              <a:t>(NEW) </a:t>
            </a:r>
          </a:p>
          <a:p>
            <a:pPr marL="0" indent="0" eaLnBrk="1" hangingPunct="1">
              <a:lnSpc>
                <a:spcPct val="150000"/>
              </a:lnSpc>
              <a:spcBef>
                <a:spcPts val="0"/>
              </a:spcBef>
              <a:buFont typeface="Arial" charset="0"/>
              <a:buNone/>
              <a:defRPr/>
            </a:pPr>
            <a:r>
              <a:rPr lang="fr-BE" sz="2400" b="1" i="1">
                <a:solidFill>
                  <a:srgbClr val="962C60"/>
                </a:solidFill>
              </a:rPr>
              <a:t>Ecole </a:t>
            </a:r>
            <a:r>
              <a:rPr lang="fr-BE" sz="2400" b="1" i="1">
                <a:solidFill>
                  <a:srgbClr val="21874E"/>
                </a:solidFill>
              </a:rPr>
              <a:t>«</a:t>
            </a:r>
            <a:r>
              <a:rPr lang="fr-BE" sz="2400" b="1" i="1">
                <a:solidFill>
                  <a:srgbClr val="962C60"/>
                </a:solidFill>
              </a:rPr>
              <a:t> </a:t>
            </a:r>
            <a:r>
              <a:rPr lang="fr-BE" sz="2400" b="1" i="1">
                <a:solidFill>
                  <a:srgbClr val="21874E"/>
                </a:solidFill>
              </a:rPr>
              <a:t>présumée</a:t>
            </a:r>
            <a:r>
              <a:rPr lang="fr-BE" sz="2400" b="1" i="1">
                <a:solidFill>
                  <a:srgbClr val="962C60"/>
                </a:solidFill>
              </a:rPr>
              <a:t> </a:t>
            </a:r>
            <a:r>
              <a:rPr lang="fr-BE" sz="2400" b="1" i="1" u="sng">
                <a:solidFill>
                  <a:srgbClr val="21874E"/>
                </a:solidFill>
              </a:rPr>
              <a:t>incomplète</a:t>
            </a:r>
            <a:r>
              <a:rPr lang="fr-BE" sz="2400" b="1" i="1">
                <a:solidFill>
                  <a:srgbClr val="21874E"/>
                </a:solidFill>
              </a:rPr>
              <a:t> »</a:t>
            </a:r>
            <a:endParaRPr lang="fr-BE" sz="2400" b="1" i="1">
              <a:solidFill>
                <a:srgbClr val="962C60"/>
              </a:solidFill>
            </a:endParaRPr>
          </a:p>
          <a:p>
            <a:pPr marL="0" indent="0" eaLnBrk="1" hangingPunct="1">
              <a:lnSpc>
                <a:spcPct val="150000"/>
              </a:lnSpc>
              <a:spcBef>
                <a:spcPts val="0"/>
              </a:spcBef>
              <a:buFont typeface="Arial" charset="0"/>
              <a:buNone/>
              <a:defRPr/>
            </a:pPr>
            <a:r>
              <a:rPr lang="fr-BE" sz="2400" b="1" i="1">
                <a:solidFill>
                  <a:srgbClr val="962C60"/>
                </a:solidFill>
              </a:rPr>
              <a:t>(l’école </a:t>
            </a:r>
            <a:r>
              <a:rPr lang="fr-BE" sz="2400" b="1" i="1" u="sng">
                <a:solidFill>
                  <a:srgbClr val="962C60"/>
                </a:solidFill>
              </a:rPr>
              <a:t>décide</a:t>
            </a:r>
            <a:r>
              <a:rPr lang="fr-BE" sz="2400" b="1" i="1">
                <a:solidFill>
                  <a:srgbClr val="962C60"/>
                </a:solidFill>
              </a:rPr>
              <a:t> de bénéficier de la présomption si elle se trouve dans les conditions)</a:t>
            </a:r>
          </a:p>
          <a:p>
            <a:pPr eaLnBrk="1" hangingPunct="1">
              <a:lnSpc>
                <a:spcPct val="150000"/>
              </a:lnSpc>
              <a:spcBef>
                <a:spcPts val="0"/>
              </a:spcBef>
              <a:buClr>
                <a:srgbClr val="21874E"/>
              </a:buClr>
              <a:buFont typeface="Wingdings" pitchFamily="2" charset="2"/>
              <a:buChar char="ü"/>
              <a:defRPr/>
            </a:pPr>
            <a:r>
              <a:rPr lang="fr-BE" sz="2400" b="1" i="1">
                <a:solidFill>
                  <a:srgbClr val="26559D"/>
                </a:solidFill>
              </a:rPr>
              <a:t>inscription de </a:t>
            </a:r>
            <a:r>
              <a:rPr lang="fr-BE" sz="2400" b="1" i="1">
                <a:solidFill>
                  <a:srgbClr val="21874E"/>
                </a:solidFill>
              </a:rPr>
              <a:t>tous</a:t>
            </a:r>
            <a:r>
              <a:rPr lang="fr-BE" sz="2400" b="1" i="1">
                <a:solidFill>
                  <a:srgbClr val="26559D"/>
                </a:solidFill>
              </a:rPr>
              <a:t> les enfants après adhésion des parents aux projets et règlements de l’école</a:t>
            </a:r>
          </a:p>
        </p:txBody>
      </p:sp>
      <p:sp>
        <p:nvSpPr>
          <p:cNvPr id="6" name="Rectangle 5">
            <a:extLst>
              <a:ext uri="{FF2B5EF4-FFF2-40B4-BE49-F238E27FC236}">
                <a16:creationId xmlns:a16="http://schemas.microsoft.com/office/drawing/2014/main" id="{E9D8A81C-0A59-4946-9148-15673EE8059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extLst>
      <p:ext uri="{BB962C8B-B14F-4D97-AF65-F5344CB8AC3E}">
        <p14:creationId xmlns:p14="http://schemas.microsoft.com/office/powerpoint/2010/main" val="2590557963"/>
      </p:ext>
    </p:extLst>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ous-titre 2">
            <a:extLst>
              <a:ext uri="{FF2B5EF4-FFF2-40B4-BE49-F238E27FC236}">
                <a16:creationId xmlns:a16="http://schemas.microsoft.com/office/drawing/2014/main" id="{22D45489-3132-447C-9278-20F805836EA3}"/>
              </a:ext>
            </a:extLst>
          </p:cNvPr>
          <p:cNvSpPr>
            <a:spLocks noGrp="1"/>
          </p:cNvSpPr>
          <p:nvPr>
            <p:ph type="subTitle" idx="4294967295"/>
          </p:nvPr>
        </p:nvSpPr>
        <p:spPr>
          <a:xfrm>
            <a:off x="1691680" y="1484784"/>
            <a:ext cx="7177980" cy="4680520"/>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26559D"/>
                </a:solidFill>
              </a:rPr>
              <a:t>Situation 2</a:t>
            </a:r>
          </a:p>
          <a:p>
            <a:pPr eaLnBrk="1" hangingPunct="1">
              <a:lnSpc>
                <a:spcPct val="150000"/>
              </a:lnSpc>
              <a:spcBef>
                <a:spcPts val="0"/>
              </a:spcBef>
              <a:buFont typeface="Arial" panose="020B0604020202020204" pitchFamily="34" charset="0"/>
              <a:buNone/>
            </a:pPr>
            <a:r>
              <a:rPr lang="fr-BE" altLang="fr-FR" sz="2400" b="1" i="1">
                <a:solidFill>
                  <a:srgbClr val="962C60"/>
                </a:solidFill>
              </a:rPr>
              <a:t>Ecole</a:t>
            </a:r>
            <a:r>
              <a:rPr lang="fr-BE" altLang="fr-FR" sz="2400" b="1" i="1">
                <a:solidFill>
                  <a:srgbClr val="26559D"/>
                </a:solidFill>
              </a:rPr>
              <a:t> </a:t>
            </a:r>
            <a:r>
              <a:rPr lang="fr-BE" altLang="fr-FR" sz="2400" b="1" i="1">
                <a:solidFill>
                  <a:srgbClr val="21874E"/>
                </a:solidFill>
              </a:rPr>
              <a:t>«</a:t>
            </a:r>
            <a:r>
              <a:rPr lang="fr-BE" altLang="fr-FR" sz="2400" b="1" i="1">
                <a:solidFill>
                  <a:srgbClr val="26559D"/>
                </a:solidFill>
              </a:rPr>
              <a:t> </a:t>
            </a:r>
            <a:r>
              <a:rPr lang="fr-BE" altLang="fr-FR" sz="2400" b="1" i="1" u="sng">
                <a:solidFill>
                  <a:srgbClr val="21874E"/>
                </a:solidFill>
              </a:rPr>
              <a:t>complète</a:t>
            </a:r>
            <a:r>
              <a:rPr lang="fr-BE" altLang="fr-FR" sz="2400" b="1" i="1">
                <a:solidFill>
                  <a:srgbClr val="21874E"/>
                </a:solidFill>
              </a:rPr>
              <a:t>  »</a:t>
            </a:r>
            <a:endParaRPr lang="fr-BE" altLang="fr-FR" sz="2400" b="1" i="1">
              <a:solidFill>
                <a:srgbClr val="26559D"/>
              </a:solidFill>
            </a:endParaRPr>
          </a:p>
          <a:p>
            <a:pPr eaLnBrk="1" hangingPunct="1">
              <a:lnSpc>
                <a:spcPct val="150000"/>
              </a:lnSpc>
              <a:spcBef>
                <a:spcPts val="0"/>
              </a:spcBef>
              <a:buFont typeface="Arial" panose="020B0604020202020204" pitchFamily="34" charset="0"/>
              <a:buNone/>
            </a:pPr>
            <a:r>
              <a:rPr lang="fr-BE" altLang="fr-FR" sz="2400" b="1" i="1">
                <a:solidFill>
                  <a:srgbClr val="962C60"/>
                </a:solidFill>
              </a:rPr>
              <a:t>(comptant plus de demandes que de places)</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attribue à chaque élève un indice composite (voir ci-dessous)</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classe les élèves selon cet indice</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attribue les places disponibles en trois temps : …</a:t>
            </a:r>
          </a:p>
        </p:txBody>
      </p:sp>
      <p:sp>
        <p:nvSpPr>
          <p:cNvPr id="4" name="Rectangle 3">
            <a:extLst>
              <a:ext uri="{FF2B5EF4-FFF2-40B4-BE49-F238E27FC236}">
                <a16:creationId xmlns:a16="http://schemas.microsoft.com/office/drawing/2014/main" id="{6887CD32-578A-4C5D-BD6B-720057ECAE90}"/>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3314">
                                            <p:txEl>
                                              <p:pRg st="3" end="3"/>
                                            </p:txEl>
                                          </p:spTgt>
                                        </p:tgtEl>
                                        <p:attrNameLst>
                                          <p:attrName>style.visibility</p:attrName>
                                        </p:attrNameLst>
                                      </p:cBhvr>
                                      <p:to>
                                        <p:strVal val="visible"/>
                                      </p:to>
                                    </p:set>
                                    <p:animEffect transition="in" filter="wipe(left)">
                                      <p:cBhvr>
                                        <p:cTn id="7" dur="1000"/>
                                        <p:tgtEl>
                                          <p:spTgt spid="13314">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3314">
                                            <p:txEl>
                                              <p:pRg st="4" end="4"/>
                                            </p:txEl>
                                          </p:spTgt>
                                        </p:tgtEl>
                                        <p:attrNameLst>
                                          <p:attrName>style.visibility</p:attrName>
                                        </p:attrNameLst>
                                      </p:cBhvr>
                                      <p:to>
                                        <p:strVal val="visible"/>
                                      </p:to>
                                    </p:set>
                                    <p:animEffect transition="in" filter="wipe(left)">
                                      <p:cBhvr>
                                        <p:cTn id="12" dur="1000"/>
                                        <p:tgtEl>
                                          <p:spTgt spid="13314">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14">
                                            <p:txEl>
                                              <p:pRg st="5" end="5"/>
                                            </p:txEl>
                                          </p:spTgt>
                                        </p:tgtEl>
                                        <p:attrNameLst>
                                          <p:attrName>style.visibility</p:attrName>
                                        </p:attrNameLst>
                                      </p:cBhvr>
                                      <p:to>
                                        <p:strVal val="visible"/>
                                      </p:to>
                                    </p:set>
                                    <p:animEffect transition="in" filter="wipe(left)">
                                      <p:cBhvr>
                                        <p:cTn id="17" dur="1000"/>
                                        <p:tgtEl>
                                          <p:spTgt spid="133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ous-titre 2">
            <a:extLst>
              <a:ext uri="{FF2B5EF4-FFF2-40B4-BE49-F238E27FC236}">
                <a16:creationId xmlns:a16="http://schemas.microsoft.com/office/drawing/2014/main" id="{91EEA9BF-75E7-442D-9FB9-A881144D81AA}"/>
              </a:ext>
            </a:extLst>
          </p:cNvPr>
          <p:cNvSpPr>
            <a:spLocks noGrp="1"/>
          </p:cNvSpPr>
          <p:nvPr>
            <p:ph type="subTitle" idx="4294967295"/>
          </p:nvPr>
        </p:nvSpPr>
        <p:spPr>
          <a:xfrm>
            <a:off x="1714500" y="1571625"/>
            <a:ext cx="7177980" cy="5025727"/>
          </a:xfrm>
        </p:spPr>
        <p:txBody>
          <a:bodyPr/>
          <a:lstStyle/>
          <a:p>
            <a:pPr eaLnBrk="1" hangingPunct="1">
              <a:lnSpc>
                <a:spcPct val="150000"/>
              </a:lnSpc>
              <a:spcBef>
                <a:spcPts val="0"/>
              </a:spcBef>
              <a:buFont typeface="Arial" charset="0"/>
              <a:buNone/>
              <a:defRPr/>
            </a:pPr>
            <a:r>
              <a:rPr lang="fr-BE" sz="2400" b="1" i="1">
                <a:solidFill>
                  <a:srgbClr val="26559D"/>
                </a:solidFill>
              </a:rPr>
              <a:t>Situation 2 (suite)</a:t>
            </a:r>
          </a:p>
          <a:p>
            <a:pPr eaLnBrk="1" hangingPunct="1">
              <a:lnSpc>
                <a:spcPct val="150000"/>
              </a:lnSpc>
              <a:spcBef>
                <a:spcPts val="0"/>
              </a:spcBef>
              <a:buFont typeface="Arial" charset="0"/>
              <a:buNone/>
              <a:defRPr/>
            </a:pPr>
            <a:r>
              <a:rPr lang="fr-BE" sz="2400" b="1" i="1">
                <a:solidFill>
                  <a:srgbClr val="962C60"/>
                </a:solidFill>
              </a:rPr>
              <a:t>Ecole</a:t>
            </a:r>
            <a:r>
              <a:rPr lang="fr-BE" sz="2400" b="1" i="1">
                <a:solidFill>
                  <a:srgbClr val="26559D"/>
                </a:solidFill>
              </a:rPr>
              <a:t> </a:t>
            </a:r>
            <a:r>
              <a:rPr lang="fr-BE" sz="2400" b="1" i="1">
                <a:solidFill>
                  <a:srgbClr val="21874E"/>
                </a:solidFill>
              </a:rPr>
              <a:t>«</a:t>
            </a:r>
            <a:r>
              <a:rPr lang="fr-BE" sz="2400" b="1" i="1">
                <a:solidFill>
                  <a:srgbClr val="26559D"/>
                </a:solidFill>
              </a:rPr>
              <a:t> </a:t>
            </a:r>
            <a:r>
              <a:rPr lang="fr-BE" sz="2400" b="1" i="1" u="sng">
                <a:solidFill>
                  <a:srgbClr val="21874E"/>
                </a:solidFill>
              </a:rPr>
              <a:t>complète</a:t>
            </a:r>
            <a:r>
              <a:rPr lang="fr-BE" sz="2400" b="1" i="1">
                <a:solidFill>
                  <a:srgbClr val="21874E"/>
                </a:solidFill>
              </a:rPr>
              <a:t> »</a:t>
            </a:r>
            <a:r>
              <a:rPr lang="fr-BE" sz="2400" b="1" i="1">
                <a:solidFill>
                  <a:srgbClr val="26559D"/>
                </a:solidFill>
              </a:rPr>
              <a:t> </a:t>
            </a:r>
          </a:p>
          <a:p>
            <a:pPr eaLnBrk="1" hangingPunct="1">
              <a:lnSpc>
                <a:spcPct val="150000"/>
              </a:lnSpc>
              <a:spcBef>
                <a:spcPts val="0"/>
              </a:spcBef>
              <a:buClr>
                <a:srgbClr val="21874E"/>
              </a:buClr>
              <a:buFont typeface="Wingdings" pitchFamily="2" charset="2"/>
              <a:buChar char="ü"/>
              <a:defRPr/>
            </a:pPr>
            <a:r>
              <a:rPr lang="fr-BE" sz="2400" b="1" i="1">
                <a:solidFill>
                  <a:srgbClr val="26559D"/>
                </a:solidFill>
              </a:rPr>
              <a:t>On attribue les places disponibles en trois temps selon l’ordre décroissant des indices composites :</a:t>
            </a:r>
          </a:p>
          <a:p>
            <a:pPr marL="630238" indent="-274638" eaLnBrk="1" hangingPunct="1">
              <a:lnSpc>
                <a:spcPct val="150000"/>
              </a:lnSpc>
              <a:spcBef>
                <a:spcPts val="0"/>
              </a:spcBef>
              <a:buClr>
                <a:srgbClr val="21874E"/>
              </a:buClr>
              <a:buFont typeface="+mj-lt"/>
              <a:buAutoNum type="arabicPeriod"/>
              <a:defRPr/>
            </a:pPr>
            <a:r>
              <a:rPr lang="fr-BE" sz="2400" b="1" i="1">
                <a:solidFill>
                  <a:srgbClr val="26559D"/>
                </a:solidFill>
              </a:rPr>
              <a:t> 20% des places (si demande) aux élèves provenant d’écoles à indice socio-économique défavorisé</a:t>
            </a:r>
          </a:p>
          <a:p>
            <a:pPr marL="630238" indent="-274638" eaLnBrk="1" hangingPunct="1">
              <a:lnSpc>
                <a:spcPct val="150000"/>
              </a:lnSpc>
              <a:spcBef>
                <a:spcPts val="0"/>
              </a:spcBef>
              <a:buClr>
                <a:srgbClr val="21874E"/>
              </a:buClr>
              <a:buFont typeface="+mj-lt"/>
              <a:buAutoNum type="arabicPeriod"/>
              <a:defRPr/>
            </a:pPr>
            <a:r>
              <a:rPr lang="fr-BE" sz="2400" b="1" i="1">
                <a:solidFill>
                  <a:srgbClr val="26559D"/>
                </a:solidFill>
              </a:rPr>
              <a:t> aux prioritaires (voir ci-dessous)</a:t>
            </a:r>
          </a:p>
          <a:p>
            <a:pPr marL="630238" indent="-274638" eaLnBrk="1" hangingPunct="1">
              <a:lnSpc>
                <a:spcPct val="150000"/>
              </a:lnSpc>
              <a:spcBef>
                <a:spcPts val="0"/>
              </a:spcBef>
              <a:buClr>
                <a:srgbClr val="21874E"/>
              </a:buClr>
              <a:buFont typeface="+mj-lt"/>
              <a:buAutoNum type="arabicPeriod"/>
              <a:defRPr/>
            </a:pPr>
            <a:r>
              <a:rPr lang="fr-BE" sz="2400" b="1" i="1">
                <a:solidFill>
                  <a:srgbClr val="26559D"/>
                </a:solidFill>
              </a:rPr>
              <a:t> aux autres</a:t>
            </a:r>
            <a:endParaRPr lang="fr-BE" sz="2400" b="1" i="1">
              <a:solidFill>
                <a:srgbClr val="FF0000"/>
              </a:solidFill>
            </a:endParaRPr>
          </a:p>
        </p:txBody>
      </p:sp>
      <p:sp>
        <p:nvSpPr>
          <p:cNvPr id="4" name="Rectangle 3">
            <a:extLst>
              <a:ext uri="{FF2B5EF4-FFF2-40B4-BE49-F238E27FC236}">
                <a16:creationId xmlns:a16="http://schemas.microsoft.com/office/drawing/2014/main" id="{B85C8BDC-D3D9-4796-AF93-6A51BE1C54FC}"/>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290">
                                            <p:txEl>
                                              <p:pRg st="3" end="3"/>
                                            </p:txEl>
                                          </p:spTgt>
                                        </p:tgtEl>
                                        <p:attrNameLst>
                                          <p:attrName>style.visibility</p:attrName>
                                        </p:attrNameLst>
                                      </p:cBhvr>
                                      <p:to>
                                        <p:strVal val="visible"/>
                                      </p:to>
                                    </p:set>
                                    <p:animEffect transition="in" filter="wipe(left)">
                                      <p:cBhvr>
                                        <p:cTn id="7" dur="1000"/>
                                        <p:tgtEl>
                                          <p:spTgt spid="12290">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290">
                                            <p:txEl>
                                              <p:pRg st="4" end="4"/>
                                            </p:txEl>
                                          </p:spTgt>
                                        </p:tgtEl>
                                        <p:attrNameLst>
                                          <p:attrName>style.visibility</p:attrName>
                                        </p:attrNameLst>
                                      </p:cBhvr>
                                      <p:to>
                                        <p:strVal val="visible"/>
                                      </p:to>
                                    </p:set>
                                    <p:animEffect transition="in" filter="wipe(left)">
                                      <p:cBhvr>
                                        <p:cTn id="12" dur="1000"/>
                                        <p:tgtEl>
                                          <p:spTgt spid="12290">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290">
                                            <p:txEl>
                                              <p:pRg st="5" end="5"/>
                                            </p:txEl>
                                          </p:spTgt>
                                        </p:tgtEl>
                                        <p:attrNameLst>
                                          <p:attrName>style.visibility</p:attrName>
                                        </p:attrNameLst>
                                      </p:cBhvr>
                                      <p:to>
                                        <p:strVal val="visible"/>
                                      </p:to>
                                    </p:set>
                                    <p:animEffect transition="in" filter="wipe(left)">
                                      <p:cBhvr>
                                        <p:cTn id="17" dur="1000"/>
                                        <p:tgtEl>
                                          <p:spTgt spid="122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ous-titre 2">
            <a:extLst>
              <a:ext uri="{FF2B5EF4-FFF2-40B4-BE49-F238E27FC236}">
                <a16:creationId xmlns:a16="http://schemas.microsoft.com/office/drawing/2014/main" id="{899F5ECB-9751-418A-AAD3-BD9AF52E3D2B}"/>
              </a:ext>
            </a:extLst>
          </p:cNvPr>
          <p:cNvSpPr>
            <a:spLocks noGrp="1"/>
          </p:cNvSpPr>
          <p:nvPr>
            <p:ph type="subTitle" idx="4294967295"/>
          </p:nvPr>
        </p:nvSpPr>
        <p:spPr>
          <a:xfrm>
            <a:off x="1691680" y="1628800"/>
            <a:ext cx="7272808" cy="4680520"/>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962C60"/>
                </a:solidFill>
              </a:rPr>
              <a:t>Calcul des pondérations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a:t>
            </a:r>
          </a:p>
        </p:txBody>
      </p:sp>
      <p:sp>
        <p:nvSpPr>
          <p:cNvPr id="4" name="Rectangle 3">
            <a:extLst>
              <a:ext uri="{FF2B5EF4-FFF2-40B4-BE49-F238E27FC236}">
                <a16:creationId xmlns:a16="http://schemas.microsoft.com/office/drawing/2014/main" id="{CB6562B3-E0B7-4FD2-B21D-0B768B144E96}"/>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ous-titre 2">
            <a:extLst>
              <a:ext uri="{FF2B5EF4-FFF2-40B4-BE49-F238E27FC236}">
                <a16:creationId xmlns:a16="http://schemas.microsoft.com/office/drawing/2014/main" id="{96B60C3F-F113-45B5-9825-9B657A1CC92C}"/>
              </a:ext>
            </a:extLst>
          </p:cNvPr>
          <p:cNvSpPr>
            <a:spLocks noGrp="1"/>
          </p:cNvSpPr>
          <p:nvPr>
            <p:ph type="subTitle" idx="4294967295"/>
          </p:nvPr>
        </p:nvSpPr>
        <p:spPr>
          <a:xfrm>
            <a:off x="1691680" y="1628800"/>
            <a:ext cx="7200800" cy="5086324"/>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1</a:t>
            </a:r>
            <a:r>
              <a:rPr lang="fr-BE" altLang="fr-FR" sz="2400" b="1" i="1" u="sng" baseline="30000">
                <a:solidFill>
                  <a:srgbClr val="962C60"/>
                </a:solidFill>
              </a:rPr>
              <a:t>er</a:t>
            </a:r>
            <a:r>
              <a:rPr lang="fr-BE" altLang="fr-FR" sz="2400" b="1" i="1" u="sng">
                <a:solidFill>
                  <a:srgbClr val="962C60"/>
                </a:solidFill>
              </a:rPr>
              <a:t> critère</a:t>
            </a:r>
            <a:endParaRPr lang="fr-BE" altLang="fr-FR" sz="2400" b="1" i="1">
              <a:solidFill>
                <a:srgbClr val="962C60"/>
              </a:solidFill>
            </a:endParaRPr>
          </a:p>
          <a:p>
            <a:pPr marL="0" indent="0" eaLnBrk="1" hangingPunct="1">
              <a:spcBef>
                <a:spcPts val="0"/>
              </a:spcBef>
              <a:buFont typeface="Arial" panose="020B0604020202020204" pitchFamily="34" charset="0"/>
              <a:buNone/>
            </a:pPr>
            <a:endParaRPr lang="fr-BE" altLang="fr-FR" sz="1200">
              <a:solidFill>
                <a:srgbClr val="962C60"/>
              </a:solidFill>
            </a:endParaRPr>
          </a:p>
          <a:p>
            <a:pPr marL="0" indent="0" eaLnBrk="1" hangingPunct="1">
              <a:spcBef>
                <a:spcPts val="0"/>
              </a:spcBef>
              <a:buFont typeface="Arial" panose="020B0604020202020204" pitchFamily="34" charset="0"/>
              <a:buNone/>
            </a:pPr>
            <a:r>
              <a:rPr lang="fr-BE" altLang="fr-FR" sz="2400" b="1" i="1">
                <a:solidFill>
                  <a:srgbClr val="962C60"/>
                </a:solidFill>
              </a:rPr>
              <a:t>Un indice pour les 5 écoles reprises dans les 5 premières préférences (de 1,5 à 1,1)</a:t>
            </a:r>
            <a:endParaRPr lang="fr-BE" altLang="fr-FR" sz="2400" b="1" i="1">
              <a:solidFill>
                <a:srgbClr val="FF0000"/>
              </a:solidFill>
            </a:endParaRPr>
          </a:p>
          <a:p>
            <a:pPr marL="355600" indent="-355600" eaLnBrk="1" hangingPunct="1">
              <a:spcBef>
                <a:spcPts val="0"/>
              </a:spcBef>
              <a:buClr>
                <a:srgbClr val="21874E"/>
              </a:buClr>
              <a:buFont typeface="Calibri" panose="020F0502020204030204" pitchFamily="34" charset="0"/>
              <a:buChar char="="/>
            </a:pPr>
            <a:r>
              <a:rPr lang="fr-BE" altLang="fr-FR" sz="2400" b="1" i="1">
                <a:solidFill>
                  <a:srgbClr val="962C60"/>
                </a:solidFill>
              </a:rPr>
              <a:t>1,5 pour l’école de 1</a:t>
            </a:r>
            <a:r>
              <a:rPr lang="fr-BE" altLang="fr-FR" sz="2400" b="1" i="1" baseline="30000">
                <a:solidFill>
                  <a:srgbClr val="962C60"/>
                </a:solidFill>
              </a:rPr>
              <a:t>ère</a:t>
            </a:r>
            <a:r>
              <a:rPr lang="fr-BE" altLang="fr-FR" sz="2400" b="1" i="1">
                <a:solidFill>
                  <a:srgbClr val="962C60"/>
                </a:solidFill>
              </a:rPr>
              <a:t> préférence (calcul effectué par l’école)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1,4 à 1,1 pour les suivantes (calcul effectué par la CIRI</a:t>
            </a:r>
            <a:r>
              <a:rPr lang="fr-BE" altLang="fr-FR" sz="2400" b="1" i="1">
                <a:solidFill>
                  <a:srgbClr val="26559D"/>
                </a:solidFill>
              </a:rPr>
              <a:t>*</a:t>
            </a:r>
            <a:r>
              <a:rPr lang="fr-BE" altLang="fr-FR" sz="2400" b="1" i="1">
                <a:solidFill>
                  <a:srgbClr val="962C60"/>
                </a:solidFill>
              </a:rPr>
              <a:t>)</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1 à partir de la 6</a:t>
            </a:r>
            <a:r>
              <a:rPr lang="fr-BE" altLang="fr-FR" sz="2400" b="1" i="1" baseline="30000">
                <a:solidFill>
                  <a:srgbClr val="962C60"/>
                </a:solidFill>
              </a:rPr>
              <a:t>ème</a:t>
            </a:r>
            <a:r>
              <a:rPr lang="fr-BE" altLang="fr-FR" sz="2400" b="1" i="1">
                <a:solidFill>
                  <a:srgbClr val="962C60"/>
                </a:solidFill>
              </a:rPr>
              <a:t> école</a:t>
            </a:r>
          </a:p>
          <a:p>
            <a:pPr eaLnBrk="1" hangingPunct="1">
              <a:spcBef>
                <a:spcPts val="0"/>
              </a:spcBef>
              <a:buClr>
                <a:srgbClr val="21874E"/>
              </a:buClr>
              <a:buFont typeface="Arial" panose="020B0604020202020204" pitchFamily="34" charset="0"/>
              <a:buNone/>
            </a:pPr>
            <a:endParaRPr lang="fr-BE" altLang="fr-FR" sz="1200">
              <a:solidFill>
                <a:srgbClr val="26559D"/>
              </a:solidFill>
            </a:endParaRPr>
          </a:p>
          <a:p>
            <a:pPr eaLnBrk="1" hangingPunct="1">
              <a:spcBef>
                <a:spcPts val="0"/>
              </a:spcBef>
              <a:buClr>
                <a:srgbClr val="21874E"/>
              </a:buClr>
              <a:buFont typeface="Arial" panose="020B0604020202020204" pitchFamily="34" charset="0"/>
              <a:buNone/>
            </a:pPr>
            <a:r>
              <a:rPr lang="fr-BE" altLang="fr-FR" sz="2400" b="1" i="1">
                <a:solidFill>
                  <a:srgbClr val="26559D"/>
                </a:solidFill>
              </a:rPr>
              <a:t>* Commission </a:t>
            </a:r>
            <a:r>
              <a:rPr lang="fr-BE" altLang="fr-FR" sz="2400" b="1" i="1" err="1">
                <a:solidFill>
                  <a:srgbClr val="26559D"/>
                </a:solidFill>
              </a:rPr>
              <a:t>Interréseaux</a:t>
            </a:r>
            <a:r>
              <a:rPr lang="fr-BE" altLang="fr-FR" sz="2400" b="1" i="1">
                <a:solidFill>
                  <a:srgbClr val="26559D"/>
                </a:solidFill>
              </a:rPr>
              <a:t> des Inscriptions</a:t>
            </a:r>
          </a:p>
        </p:txBody>
      </p:sp>
      <p:sp>
        <p:nvSpPr>
          <p:cNvPr id="4" name="Rectangle 3">
            <a:extLst>
              <a:ext uri="{FF2B5EF4-FFF2-40B4-BE49-F238E27FC236}">
                <a16:creationId xmlns:a16="http://schemas.microsoft.com/office/drawing/2014/main" id="{DE68E53F-B71C-4351-BC41-29465B762EBD}"/>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2">
            <a:extLst>
              <a:ext uri="{FF2B5EF4-FFF2-40B4-BE49-F238E27FC236}">
                <a16:creationId xmlns:a16="http://schemas.microsoft.com/office/drawing/2014/main" id="{6D1B92FA-F16B-41ED-9CF1-AE627F8B96C7}"/>
              </a:ext>
            </a:extLst>
          </p:cNvPr>
          <p:cNvSpPr>
            <a:spLocks noGrp="1"/>
          </p:cNvSpPr>
          <p:nvPr>
            <p:ph type="subTitle" idx="4294967295"/>
          </p:nvPr>
        </p:nvSpPr>
        <p:spPr>
          <a:xfrm>
            <a:off x="1691680" y="1268760"/>
            <a:ext cx="7200799" cy="3797597"/>
          </a:xfrm>
        </p:spPr>
        <p:txBody>
          <a:bodyPr/>
          <a:lstStyle/>
          <a:p>
            <a:pPr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Pour l’inscription dans une école secondaire catholique</a:t>
            </a:r>
          </a:p>
          <a:p>
            <a:pPr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Pour </a:t>
            </a:r>
            <a:r>
              <a:rPr lang="fr-BE" altLang="fr-FR" sz="2800" b="1" i="1">
                <a:solidFill>
                  <a:srgbClr val="21874E"/>
                </a:solidFill>
              </a:rPr>
              <a:t>2022-2023</a:t>
            </a:r>
          </a:p>
          <a:p>
            <a:pPr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A titre indicatif et sans préjudice de toute autre information</a:t>
            </a:r>
          </a:p>
        </p:txBody>
      </p:sp>
      <p:sp>
        <p:nvSpPr>
          <p:cNvPr id="3" name="Rectangle 2">
            <a:extLst>
              <a:ext uri="{FF2B5EF4-FFF2-40B4-BE49-F238E27FC236}">
                <a16:creationId xmlns:a16="http://schemas.microsoft.com/office/drawing/2014/main" id="{5FED130A-BDD8-43A4-9D49-031ABC21DC38}"/>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200" b="1" i="1"/>
              <a:t>Avertissement</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ipe(left)">
                                      <p:cBhvr>
                                        <p:cTn id="7" dur="10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wipe(left)">
                                      <p:cBhvr>
                                        <p:cTn id="12" dur="1000"/>
                                        <p:tgtEl>
                                          <p:spTgt spid="51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wipe(left)">
                                      <p:cBhvr>
                                        <p:cTn id="17" dur="1000"/>
                                        <p:tgtEl>
                                          <p:spTgt spid="5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ous-titre 2">
            <a:extLst>
              <a:ext uri="{FF2B5EF4-FFF2-40B4-BE49-F238E27FC236}">
                <a16:creationId xmlns:a16="http://schemas.microsoft.com/office/drawing/2014/main" id="{E035F90F-C807-4B71-ADC3-9EF047F17DFA}"/>
              </a:ext>
            </a:extLst>
          </p:cNvPr>
          <p:cNvSpPr>
            <a:spLocks noGrp="1"/>
          </p:cNvSpPr>
          <p:nvPr>
            <p:ph type="subTitle" idx="4294967295"/>
          </p:nvPr>
        </p:nvSpPr>
        <p:spPr>
          <a:xfrm>
            <a:off x="1691680" y="1628800"/>
            <a:ext cx="7200800" cy="4968552"/>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2</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a:solidFill>
                  <a:srgbClr val="962C60"/>
                </a:solidFill>
              </a:rPr>
              <a:t>Proximité </a:t>
            </a:r>
            <a:r>
              <a:rPr lang="fr-BE" altLang="fr-FR" sz="2400" b="1" i="1" u="sng">
                <a:solidFill>
                  <a:srgbClr val="21874E"/>
                </a:solidFill>
              </a:rPr>
              <a:t>domicile</a:t>
            </a:r>
            <a:r>
              <a:rPr lang="fr-BE" altLang="fr-FR" sz="2400" b="1" i="1">
                <a:solidFill>
                  <a:srgbClr val="962C60"/>
                </a:solidFill>
              </a:rPr>
              <a:t> - école </a:t>
            </a:r>
            <a:r>
              <a:rPr lang="fr-BE" altLang="fr-FR" sz="2400" b="1" i="1" u="sng">
                <a:solidFill>
                  <a:srgbClr val="21874E"/>
                </a:solidFill>
              </a:rPr>
              <a:t>fondamentale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2 si école fondamentale la plus proche au sein du réseau choisi dans le fondamental</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1,81 si 2</a:t>
            </a:r>
            <a:r>
              <a:rPr lang="fr-BE" altLang="fr-FR" sz="2400" b="1" i="1" baseline="30000">
                <a:solidFill>
                  <a:srgbClr val="962C60"/>
                </a:solidFill>
              </a:rPr>
              <a:t>e</a:t>
            </a:r>
            <a:r>
              <a:rPr lang="fr-BE" altLang="fr-FR" sz="2400" b="1" i="1">
                <a:solidFill>
                  <a:srgbClr val="962C60"/>
                </a:solidFill>
              </a:rPr>
              <a:t>; 1,61 si 3</a:t>
            </a:r>
            <a:r>
              <a:rPr lang="fr-BE" altLang="fr-FR" sz="2400" b="1" i="1" baseline="30000">
                <a:solidFill>
                  <a:srgbClr val="962C60"/>
                </a:solidFill>
              </a:rPr>
              <a:t>e</a:t>
            </a:r>
            <a:r>
              <a:rPr lang="fr-BE" altLang="fr-FR" sz="2400" b="1" i="1">
                <a:solidFill>
                  <a:srgbClr val="962C60"/>
                </a:solidFill>
              </a:rPr>
              <a:t>; 1,41 si 4</a:t>
            </a:r>
            <a:r>
              <a:rPr lang="fr-BE" altLang="fr-FR" sz="2400" b="1" i="1" baseline="30000">
                <a:solidFill>
                  <a:srgbClr val="962C60"/>
                </a:solidFill>
              </a:rPr>
              <a:t>e</a:t>
            </a:r>
            <a:r>
              <a:rPr lang="fr-BE" altLang="fr-FR" sz="2400" b="1" i="1">
                <a:solidFill>
                  <a:srgbClr val="962C60"/>
                </a:solidFill>
              </a:rPr>
              <a:t>; 1,21 si 5</a:t>
            </a:r>
            <a:r>
              <a:rPr lang="fr-BE" altLang="fr-FR" sz="2400" b="1" i="1" baseline="30000">
                <a:solidFill>
                  <a:srgbClr val="962C60"/>
                </a:solidFill>
              </a:rPr>
              <a:t>e</a:t>
            </a:r>
            <a:r>
              <a:rPr lang="fr-BE" altLang="fr-FR" sz="2400" b="1" i="1">
                <a:solidFill>
                  <a:srgbClr val="962C60"/>
                </a:solidFill>
              </a:rPr>
              <a:t> la plus proche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1 pour les suivantes</a:t>
            </a:r>
          </a:p>
          <a:p>
            <a:pPr eaLnBrk="1" hangingPunct="1">
              <a:buClr>
                <a:srgbClr val="21874E"/>
              </a:buClr>
              <a:buFont typeface="Wingdings" panose="05000000000000000000" pitchFamily="2" charset="2"/>
              <a:buChar char="ü"/>
            </a:pPr>
            <a:endParaRPr lang="fr-BE" altLang="fr-FR" sz="2800" b="1" i="1">
              <a:solidFill>
                <a:srgbClr val="26559D"/>
              </a:solidFill>
            </a:endParaRPr>
          </a:p>
          <a:p>
            <a:pPr eaLnBrk="1" hangingPunct="1">
              <a:buClr>
                <a:srgbClr val="21874E"/>
              </a:buClr>
              <a:buFont typeface="Arial" panose="020B0604020202020204" pitchFamily="34" charset="0"/>
              <a:buNone/>
            </a:pPr>
            <a:endParaRPr lang="fr-BE" altLang="fr-FR" sz="2800" b="1" i="1">
              <a:solidFill>
                <a:srgbClr val="26559D"/>
              </a:solidFill>
            </a:endParaRPr>
          </a:p>
        </p:txBody>
      </p:sp>
      <p:sp>
        <p:nvSpPr>
          <p:cNvPr id="4" name="Rectangle 3">
            <a:extLst>
              <a:ext uri="{FF2B5EF4-FFF2-40B4-BE49-F238E27FC236}">
                <a16:creationId xmlns:a16="http://schemas.microsoft.com/office/drawing/2014/main" id="{D3E45558-8E2F-405C-B2A7-03FEFF8E2AC8}"/>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ous-titre 2">
            <a:extLst>
              <a:ext uri="{FF2B5EF4-FFF2-40B4-BE49-F238E27FC236}">
                <a16:creationId xmlns:a16="http://schemas.microsoft.com/office/drawing/2014/main" id="{C177D833-55A9-4948-99A9-EE7698567EB0}"/>
              </a:ext>
            </a:extLst>
          </p:cNvPr>
          <p:cNvSpPr>
            <a:spLocks noGrp="1"/>
          </p:cNvSpPr>
          <p:nvPr>
            <p:ph type="subTitle" idx="4294967295"/>
          </p:nvPr>
        </p:nvSpPr>
        <p:spPr>
          <a:xfrm>
            <a:off x="1691680" y="1556792"/>
            <a:ext cx="7200800" cy="4896544"/>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3</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a:solidFill>
                  <a:srgbClr val="962C60"/>
                </a:solidFill>
              </a:rPr>
              <a:t>Proximité </a:t>
            </a:r>
            <a:r>
              <a:rPr lang="fr-BE" altLang="fr-FR" sz="2400" b="1" i="1" u="sng">
                <a:solidFill>
                  <a:srgbClr val="21874E"/>
                </a:solidFill>
              </a:rPr>
              <a:t>domicile</a:t>
            </a:r>
            <a:r>
              <a:rPr lang="fr-BE" altLang="fr-FR" sz="2400" b="1" i="1">
                <a:solidFill>
                  <a:srgbClr val="962C60"/>
                </a:solidFill>
              </a:rPr>
              <a:t> - école </a:t>
            </a:r>
            <a:r>
              <a:rPr lang="fr-BE" altLang="fr-FR" sz="2400" b="1" i="1" u="sng">
                <a:solidFill>
                  <a:srgbClr val="21874E"/>
                </a:solidFill>
              </a:rPr>
              <a:t>secondaire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1,98 si école secondaire la plus proche au sein du réseau choisi</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1,79 si 2</a:t>
            </a:r>
            <a:r>
              <a:rPr lang="fr-BE" altLang="fr-FR" sz="2400" b="1" i="1" baseline="30000">
                <a:solidFill>
                  <a:srgbClr val="962C60"/>
                </a:solidFill>
              </a:rPr>
              <a:t>e</a:t>
            </a:r>
            <a:r>
              <a:rPr lang="fr-BE" altLang="fr-FR" sz="2400" b="1" i="1">
                <a:solidFill>
                  <a:srgbClr val="962C60"/>
                </a:solidFill>
              </a:rPr>
              <a:t>; 1,59 si 3</a:t>
            </a:r>
            <a:r>
              <a:rPr lang="fr-BE" altLang="fr-FR" sz="2400" b="1" i="1" baseline="30000">
                <a:solidFill>
                  <a:srgbClr val="962C60"/>
                </a:solidFill>
              </a:rPr>
              <a:t>e</a:t>
            </a:r>
            <a:r>
              <a:rPr lang="fr-BE" altLang="fr-FR" sz="2400" b="1" i="1">
                <a:solidFill>
                  <a:srgbClr val="962C60"/>
                </a:solidFill>
              </a:rPr>
              <a:t>; 1,39 si 4</a:t>
            </a:r>
            <a:r>
              <a:rPr lang="fr-BE" altLang="fr-FR" sz="2400" b="1" i="1" baseline="30000">
                <a:solidFill>
                  <a:srgbClr val="962C60"/>
                </a:solidFill>
              </a:rPr>
              <a:t>e</a:t>
            </a:r>
            <a:r>
              <a:rPr lang="fr-BE" altLang="fr-FR" sz="2400" b="1" i="1">
                <a:solidFill>
                  <a:srgbClr val="962C60"/>
                </a:solidFill>
              </a:rPr>
              <a:t>; 1,19 si 5</a:t>
            </a:r>
            <a:r>
              <a:rPr lang="fr-BE" altLang="fr-FR" sz="2400" b="1" i="1" baseline="30000">
                <a:solidFill>
                  <a:srgbClr val="962C60"/>
                </a:solidFill>
              </a:rPr>
              <a:t>e</a:t>
            </a:r>
            <a:r>
              <a:rPr lang="fr-BE" altLang="fr-FR" sz="2400" b="1" i="1">
                <a:solidFill>
                  <a:srgbClr val="962C60"/>
                </a:solidFill>
              </a:rPr>
              <a:t> la plus proche au sein du réseau choisi</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 pour les suivantes</a:t>
            </a:r>
          </a:p>
          <a:p>
            <a:pPr eaLnBrk="1" hangingPunct="1">
              <a:buClr>
                <a:srgbClr val="21874E"/>
              </a:buClr>
              <a:buFont typeface="Wingdings" panose="05000000000000000000" pitchFamily="2" charset="2"/>
              <a:buChar char="ü"/>
            </a:pPr>
            <a:endParaRPr lang="fr-BE" altLang="fr-FR" sz="2800" b="1" i="1">
              <a:solidFill>
                <a:srgbClr val="26559D"/>
              </a:solidFill>
            </a:endParaRPr>
          </a:p>
          <a:p>
            <a:pPr eaLnBrk="1" hangingPunct="1">
              <a:buClr>
                <a:srgbClr val="21874E"/>
              </a:buClr>
              <a:buFont typeface="Arial" panose="020B0604020202020204" pitchFamily="34" charset="0"/>
              <a:buNone/>
            </a:pPr>
            <a:endParaRPr lang="fr-BE" altLang="fr-FR" sz="2800" b="1" i="1">
              <a:solidFill>
                <a:srgbClr val="26559D"/>
              </a:solidFill>
            </a:endParaRPr>
          </a:p>
        </p:txBody>
      </p:sp>
      <p:sp>
        <p:nvSpPr>
          <p:cNvPr id="4" name="Rectangle 3">
            <a:extLst>
              <a:ext uri="{FF2B5EF4-FFF2-40B4-BE49-F238E27FC236}">
                <a16:creationId xmlns:a16="http://schemas.microsoft.com/office/drawing/2014/main" id="{C33BEB7F-DAE0-448E-9F29-022CEFBC21CE}"/>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ous-titre 2">
            <a:extLst>
              <a:ext uri="{FF2B5EF4-FFF2-40B4-BE49-F238E27FC236}">
                <a16:creationId xmlns:a16="http://schemas.microsoft.com/office/drawing/2014/main" id="{A2087EEC-2AEF-42A7-B26A-A16FA097B44A}"/>
              </a:ext>
            </a:extLst>
          </p:cNvPr>
          <p:cNvSpPr>
            <a:spLocks noGrp="1"/>
          </p:cNvSpPr>
          <p:nvPr>
            <p:ph type="subTitle" idx="4294967295"/>
          </p:nvPr>
        </p:nvSpPr>
        <p:spPr>
          <a:xfrm>
            <a:off x="1691680" y="1628800"/>
            <a:ext cx="7172423" cy="4608512"/>
          </a:xfrm>
        </p:spPr>
        <p:txBody>
          <a:bodyPr/>
          <a:lstStyle/>
          <a:p>
            <a:pPr eaLnBrk="1" hangingPunct="1">
              <a:spcBef>
                <a:spcPts val="0"/>
              </a:spcBef>
              <a:spcAft>
                <a:spcPts val="0"/>
              </a:spcAft>
              <a:buFont typeface="Arial" panose="020B0604020202020204" pitchFamily="34" charset="0"/>
              <a:buNone/>
            </a:pPr>
            <a:r>
              <a:rPr lang="fr-BE" altLang="fr-FR" sz="2400" b="1" i="1">
                <a:solidFill>
                  <a:srgbClr val="962C60"/>
                </a:solidFill>
              </a:rPr>
              <a:t>Calcul des pondérations </a:t>
            </a:r>
          </a:p>
          <a:p>
            <a:pPr eaLnBrk="1" hangingPunct="1">
              <a:spcBef>
                <a:spcPts val="0"/>
              </a:spcBef>
              <a:spcAft>
                <a:spcPts val="0"/>
              </a:spcAft>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spcAft>
                <a:spcPts val="0"/>
              </a:spcAft>
              <a:buFont typeface="Arial" panose="020B0604020202020204" pitchFamily="34" charset="0"/>
              <a:buNone/>
            </a:pPr>
            <a:endParaRPr lang="fr-BE" altLang="fr-FR" sz="1200" b="1" i="1" u="sng">
              <a:solidFill>
                <a:srgbClr val="962C60"/>
              </a:solidFill>
            </a:endParaRPr>
          </a:p>
          <a:p>
            <a:pPr eaLnBrk="1" hangingPunct="1">
              <a:spcBef>
                <a:spcPts val="0"/>
              </a:spcBef>
              <a:spcAft>
                <a:spcPts val="0"/>
              </a:spcAft>
              <a:buFont typeface="Arial" panose="020B0604020202020204" pitchFamily="34" charset="0"/>
              <a:buNone/>
            </a:pPr>
            <a:r>
              <a:rPr lang="fr-BE" altLang="fr-FR" sz="2400" b="1" i="1" u="sng">
                <a:solidFill>
                  <a:srgbClr val="962C60"/>
                </a:solidFill>
              </a:rPr>
              <a:t>4</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marL="0" indent="0" eaLnBrk="1" hangingPunct="1">
              <a:spcBef>
                <a:spcPts val="0"/>
              </a:spcBef>
              <a:spcAft>
                <a:spcPts val="0"/>
              </a:spcAft>
              <a:buFont typeface="Arial" panose="020B0604020202020204" pitchFamily="34" charset="0"/>
              <a:buNone/>
            </a:pPr>
            <a:endParaRPr lang="fr-BE" altLang="fr-FR" sz="1200">
              <a:solidFill>
                <a:srgbClr val="962C60"/>
              </a:solidFill>
            </a:endParaRPr>
          </a:p>
          <a:p>
            <a:pPr marL="0" indent="0" eaLnBrk="1" hangingPunct="1">
              <a:spcBef>
                <a:spcPts val="0"/>
              </a:spcBef>
              <a:spcAft>
                <a:spcPts val="0"/>
              </a:spcAft>
              <a:buFont typeface="Arial" panose="020B0604020202020204" pitchFamily="34" charset="0"/>
              <a:buNone/>
            </a:pPr>
            <a:r>
              <a:rPr lang="fr-BE" altLang="fr-FR" sz="2400" b="1" i="1">
                <a:solidFill>
                  <a:srgbClr val="962C60"/>
                </a:solidFill>
              </a:rPr>
              <a:t>Proximité école </a:t>
            </a:r>
            <a:r>
              <a:rPr lang="fr-BE" altLang="fr-FR" sz="2400" b="1" i="1" u="sng">
                <a:solidFill>
                  <a:srgbClr val="21874E"/>
                </a:solidFill>
              </a:rPr>
              <a:t>fondamentale</a:t>
            </a:r>
            <a:r>
              <a:rPr lang="fr-BE" altLang="fr-FR" sz="2400" b="1" i="1">
                <a:solidFill>
                  <a:srgbClr val="962C60"/>
                </a:solidFill>
              </a:rPr>
              <a:t> - école </a:t>
            </a:r>
            <a:r>
              <a:rPr lang="fr-BE" altLang="fr-FR" sz="2400" b="1" i="1" u="sng">
                <a:solidFill>
                  <a:srgbClr val="21874E"/>
                </a:solidFill>
              </a:rPr>
              <a:t>secondaire</a:t>
            </a:r>
          </a:p>
          <a:p>
            <a:pPr eaLnBrk="1" hangingPunct="1">
              <a:spcBef>
                <a:spcPts val="0"/>
              </a:spcBef>
              <a:spcAft>
                <a:spcPts val="0"/>
              </a:spcAft>
              <a:buClr>
                <a:srgbClr val="21874E"/>
              </a:buClr>
              <a:buFont typeface="Wingdings" panose="05000000000000000000" pitchFamily="2" charset="2"/>
              <a:buChar char="ü"/>
            </a:pPr>
            <a:r>
              <a:rPr lang="fr-BE" altLang="fr-FR" sz="2400" b="1" i="1">
                <a:solidFill>
                  <a:srgbClr val="26559D"/>
                </a:solidFill>
              </a:rPr>
              <a:t>Coefficient varie entre 1 et 1,54 par tranche de 0,054 si l’école fondamentale est dans un rayon de </a:t>
            </a:r>
            <a:br>
              <a:rPr lang="fr-BE" altLang="fr-FR" sz="2400" b="1" i="1">
                <a:solidFill>
                  <a:srgbClr val="26559D"/>
                </a:solidFill>
              </a:rPr>
            </a:br>
            <a:r>
              <a:rPr lang="fr-BE" altLang="fr-FR" sz="2400" b="1" i="1">
                <a:solidFill>
                  <a:srgbClr val="26559D"/>
                </a:solidFill>
              </a:rPr>
              <a:t>4 km de l’école secondaire, et ce en fonction du degré de proximité d’une part  domicile-école fondamentale et d’autre part domicile-école secondaire</a:t>
            </a:r>
          </a:p>
          <a:p>
            <a:pPr eaLnBrk="1" hangingPunct="1">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26F64BE6-E1B1-4702-9E77-E4E1720DD32B}"/>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ous-titre 2">
            <a:extLst>
              <a:ext uri="{FF2B5EF4-FFF2-40B4-BE49-F238E27FC236}">
                <a16:creationId xmlns:a16="http://schemas.microsoft.com/office/drawing/2014/main" id="{867E9134-85F9-4A30-A237-BCDCE780E8AC}"/>
              </a:ext>
            </a:extLst>
          </p:cNvPr>
          <p:cNvSpPr>
            <a:spLocks noGrp="1"/>
          </p:cNvSpPr>
          <p:nvPr>
            <p:ph type="subTitle" idx="4294967295"/>
          </p:nvPr>
        </p:nvSpPr>
        <p:spPr>
          <a:xfrm>
            <a:off x="1691680" y="1628800"/>
            <a:ext cx="7168009" cy="4929188"/>
          </a:xfrm>
        </p:spPr>
        <p:txBody>
          <a:bodyPr/>
          <a:lstStyle/>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Coefficient est de 1 dans tous les cas si l’école fondamentale n’est pas dans un rayon de 4 km de l’école secondaire</a:t>
            </a:r>
          </a:p>
        </p:txBody>
      </p:sp>
      <p:sp>
        <p:nvSpPr>
          <p:cNvPr id="4" name="Rectangle 3">
            <a:extLst>
              <a:ext uri="{FF2B5EF4-FFF2-40B4-BE49-F238E27FC236}">
                <a16:creationId xmlns:a16="http://schemas.microsoft.com/office/drawing/2014/main" id="{B155976B-7CEB-4BDE-8190-DE932D3AD941}"/>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ous-titre 2">
            <a:extLst>
              <a:ext uri="{FF2B5EF4-FFF2-40B4-BE49-F238E27FC236}">
                <a16:creationId xmlns:a16="http://schemas.microsoft.com/office/drawing/2014/main" id="{F33948EC-1F3D-4491-8B44-6BC6BBE74AB3}"/>
              </a:ext>
            </a:extLst>
          </p:cNvPr>
          <p:cNvSpPr>
            <a:spLocks noGrp="1"/>
          </p:cNvSpPr>
          <p:nvPr>
            <p:ph type="subTitle" idx="4294967295"/>
          </p:nvPr>
        </p:nvSpPr>
        <p:spPr>
          <a:xfrm>
            <a:off x="1691680" y="1628799"/>
            <a:ext cx="7200800" cy="4586263"/>
          </a:xfrm>
        </p:spPr>
        <p:txBody>
          <a:bodyPr/>
          <a:lstStyle/>
          <a:p>
            <a:pPr eaLnBrk="1" hangingPunct="1">
              <a:buFont typeface="Arial" panose="020B0604020202020204" pitchFamily="34" charset="0"/>
              <a:buNone/>
            </a:pPr>
            <a:r>
              <a:rPr lang="fr-BE" altLang="fr-FR" sz="2400" b="1" i="1">
                <a:solidFill>
                  <a:srgbClr val="962C60"/>
                </a:solidFill>
              </a:rPr>
              <a:t>Calcul des pondérations </a:t>
            </a:r>
          </a:p>
          <a:p>
            <a:pPr eaLnBrk="1" hangingPunct="1">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buClr>
                <a:srgbClr val="21874E"/>
              </a:buClr>
              <a:buFont typeface="Arial" panose="020B0604020202020204" pitchFamily="34" charset="0"/>
              <a:buNone/>
            </a:pPr>
            <a:endParaRPr lang="fr-BE" altLang="fr-FR" sz="1200">
              <a:solidFill>
                <a:srgbClr val="962C60"/>
              </a:solidFill>
            </a:endParaRPr>
          </a:p>
          <a:p>
            <a:pPr eaLnBrk="1" hangingPunct="1">
              <a:buClr>
                <a:srgbClr val="21874E"/>
              </a:buClr>
              <a:buFont typeface="Arial" panose="020B0604020202020204" pitchFamily="34" charset="0"/>
              <a:buNone/>
            </a:pPr>
            <a:r>
              <a:rPr lang="fr-BE" altLang="fr-FR" sz="2400" b="1" i="1" u="sng">
                <a:solidFill>
                  <a:srgbClr val="962C60"/>
                </a:solidFill>
              </a:rPr>
              <a:t>5</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26559D"/>
              </a:solidFill>
            </a:endParaRPr>
          </a:p>
          <a:p>
            <a:pPr marL="0" indent="0" eaLnBrk="1" hangingPunct="1">
              <a:buClr>
                <a:srgbClr val="21874E"/>
              </a:buClr>
              <a:buFont typeface="Arial" panose="020B0604020202020204" pitchFamily="34" charset="0"/>
              <a:buNone/>
            </a:pPr>
            <a:endParaRPr lang="fr-BE" altLang="fr-FR" sz="1200">
              <a:solidFill>
                <a:srgbClr val="962C60"/>
              </a:solidFill>
            </a:endParaRPr>
          </a:p>
          <a:p>
            <a:pPr marL="0" indent="0" eaLnBrk="1" hangingPunct="1">
              <a:buClr>
                <a:srgbClr val="21874E"/>
              </a:buClr>
              <a:buFont typeface="Arial" panose="020B0604020202020204" pitchFamily="34" charset="0"/>
              <a:buNone/>
            </a:pPr>
            <a:r>
              <a:rPr lang="fr-BE" altLang="fr-FR" sz="2400" b="1" i="1">
                <a:solidFill>
                  <a:srgbClr val="962C60"/>
                </a:solidFill>
              </a:rPr>
              <a:t>Offre d’enseignement dans la commune de l’école primaire</a:t>
            </a:r>
          </a:p>
          <a:p>
            <a:pPr eaLnBrk="1" hangingPunct="1">
              <a:buClr>
                <a:srgbClr val="21874E"/>
              </a:buClr>
              <a:buFont typeface="Wingdings" panose="05000000000000000000" pitchFamily="2" charset="2"/>
              <a:buChar char="ü"/>
            </a:pPr>
            <a:r>
              <a:rPr lang="fr-BE" altLang="fr-FR" sz="2400" b="1" i="1">
                <a:solidFill>
                  <a:srgbClr val="26559D"/>
                </a:solidFill>
              </a:rPr>
              <a:t>1,51 si aucun établissement secondaire sur le territoire de la commune où se trouve l’école primaire</a:t>
            </a:r>
          </a:p>
          <a:p>
            <a:pPr eaLnBrk="1" hangingPunct="1">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692CAA57-DC41-4F92-A4FB-0A5B88BB31C7}"/>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ous-titre 2">
            <a:extLst>
              <a:ext uri="{FF2B5EF4-FFF2-40B4-BE49-F238E27FC236}">
                <a16:creationId xmlns:a16="http://schemas.microsoft.com/office/drawing/2014/main" id="{2460F562-5D2C-4DE5-A6D4-C7A990BCC773}"/>
              </a:ext>
            </a:extLst>
          </p:cNvPr>
          <p:cNvSpPr>
            <a:spLocks noGrp="1"/>
          </p:cNvSpPr>
          <p:nvPr>
            <p:ph type="subTitle" idx="4294967295"/>
          </p:nvPr>
        </p:nvSpPr>
        <p:spPr>
          <a:xfrm>
            <a:off x="1691680" y="1700808"/>
            <a:ext cx="7200800" cy="4608512"/>
          </a:xfrm>
        </p:spPr>
        <p:txBody>
          <a:bodyPr/>
          <a:lstStyle/>
          <a:p>
            <a:pPr eaLnBrk="1" hangingPunct="1">
              <a:spcBef>
                <a:spcPts val="0"/>
              </a:spcBef>
              <a:buClr>
                <a:srgbClr val="21874E"/>
              </a:buClr>
              <a:buFont typeface="Wingdings" panose="05000000000000000000" pitchFamily="2" charset="2"/>
              <a:buChar char="ü"/>
            </a:pPr>
            <a:r>
              <a:rPr lang="fr-BE" altLang="fr-FR" sz="2400" b="1" i="1">
                <a:solidFill>
                  <a:srgbClr val="26559D"/>
                </a:solidFill>
              </a:rPr>
              <a:t>1,51 s’il y a uniquement soit une école secondaire confessionnelle, soit une école secondaire non confessionnelle sur le territoire de la commune où se trouve l’école primaire</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1 s’il y a à la fois une école secondaire confessionnelle et non confessionnelle sur le territoire de la commune</a:t>
            </a:r>
          </a:p>
          <a:p>
            <a:pPr marL="0" indent="0" eaLnBrk="1" hangingPunct="1">
              <a:spcBef>
                <a:spcPts val="0"/>
              </a:spcBef>
              <a:buClr>
                <a:srgbClr val="21874E"/>
              </a:buClr>
              <a:buFont typeface="Arial" panose="020B0604020202020204" pitchFamily="34" charset="0"/>
              <a:buNone/>
            </a:pPr>
            <a:endParaRPr lang="fr-BE" altLang="fr-FR" sz="1200" b="1" i="1">
              <a:solidFill>
                <a:srgbClr val="962C60"/>
              </a:solidFill>
            </a:endParaRPr>
          </a:p>
          <a:p>
            <a:pPr marL="0" indent="0" eaLnBrk="1" hangingPunct="1">
              <a:spcBef>
                <a:spcPts val="0"/>
              </a:spcBef>
              <a:buClr>
                <a:srgbClr val="21874E"/>
              </a:buClr>
              <a:buFont typeface="Arial" panose="020B0604020202020204" pitchFamily="34" charset="0"/>
              <a:buNone/>
            </a:pPr>
            <a:r>
              <a:rPr lang="fr-BE" altLang="fr-FR" sz="2400" b="1" i="1">
                <a:solidFill>
                  <a:srgbClr val="962C60"/>
                </a:solidFill>
              </a:rPr>
              <a:t>Si application de l’indice 1,51, le critère n°6 vaut toujours 1 (voir dia suivante)</a:t>
            </a:r>
          </a:p>
          <a:p>
            <a:pPr eaLnBrk="1" hangingPunct="1">
              <a:buClr>
                <a:srgbClr val="21874E"/>
              </a:buClr>
              <a:buFont typeface="Arial" panose="020B0604020202020204" pitchFamily="34" charset="0"/>
              <a:buNone/>
            </a:pPr>
            <a:endParaRPr lang="fr-BE" altLang="fr-FR" sz="2800" b="1" i="1">
              <a:solidFill>
                <a:srgbClr val="26559D"/>
              </a:solidFill>
            </a:endParaRPr>
          </a:p>
        </p:txBody>
      </p:sp>
      <p:sp>
        <p:nvSpPr>
          <p:cNvPr id="4" name="Rectangle 3">
            <a:extLst>
              <a:ext uri="{FF2B5EF4-FFF2-40B4-BE49-F238E27FC236}">
                <a16:creationId xmlns:a16="http://schemas.microsoft.com/office/drawing/2014/main" id="{4191CF16-4275-4998-9CC7-EF53A74D6C6B}"/>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ous-titre 2">
            <a:extLst>
              <a:ext uri="{FF2B5EF4-FFF2-40B4-BE49-F238E27FC236}">
                <a16:creationId xmlns:a16="http://schemas.microsoft.com/office/drawing/2014/main" id="{6F362E76-64A6-43DA-923E-3AD948CE063B}"/>
              </a:ext>
            </a:extLst>
          </p:cNvPr>
          <p:cNvSpPr>
            <a:spLocks noGrp="1"/>
          </p:cNvSpPr>
          <p:nvPr>
            <p:ph type="subTitle" idx="4294967295"/>
          </p:nvPr>
        </p:nvSpPr>
        <p:spPr>
          <a:xfrm>
            <a:off x="1691680" y="1285875"/>
            <a:ext cx="7023695" cy="5456238"/>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endParaRPr lang="fr-BE" altLang="fr-FR" sz="2400" b="1" i="1">
              <a:solidFill>
                <a:srgbClr val="26559D"/>
              </a:solidFill>
              <a:cs typeface="Calibri" panose="020F0502020204030204" pitchFamily="34" charset="0"/>
            </a:endParaRP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6</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cs typeface="Calibri" panose="020F0502020204030204" pitchFamily="34" charset="0"/>
            </a:endParaRPr>
          </a:p>
          <a:p>
            <a:pPr eaLnBrk="1" hangingPunct="1">
              <a:spcBef>
                <a:spcPts val="0"/>
              </a:spcBef>
              <a:buFont typeface="Arial" panose="020B0604020202020204" pitchFamily="34" charset="0"/>
              <a:buNone/>
            </a:pPr>
            <a:endParaRPr lang="fr-BE" altLang="fr-FR" sz="1200">
              <a:solidFill>
                <a:srgbClr val="21874E"/>
              </a:solidFill>
            </a:endParaRPr>
          </a:p>
          <a:p>
            <a:pPr marL="0" indent="0" eaLnBrk="1" hangingPunct="1">
              <a:spcBef>
                <a:spcPts val="0"/>
              </a:spcBef>
              <a:buFont typeface="Arial" panose="020B0604020202020204" pitchFamily="34" charset="0"/>
              <a:buNone/>
            </a:pPr>
            <a:r>
              <a:rPr lang="fr-BE" altLang="fr-FR" sz="2400" b="1" i="1">
                <a:solidFill>
                  <a:srgbClr val="21874E"/>
                </a:solidFill>
              </a:rPr>
              <a:t>Partenariat pédagogique</a:t>
            </a:r>
            <a:r>
              <a:rPr lang="fr-BE" altLang="fr-FR" sz="2400" b="1" i="1">
                <a:solidFill>
                  <a:srgbClr val="962C60"/>
                </a:solidFill>
              </a:rPr>
              <a:t> (convention de partenariat d’une école secondaire avec au moins 3 écoles fondamentales dont au moins 1 avec indice socio-économique défavorisé). Uniquement si école non adossée.</a:t>
            </a:r>
            <a:endParaRPr lang="fr-BE" altLang="fr-FR" sz="2400" b="1" i="1">
              <a:solidFill>
                <a:srgbClr val="962C60"/>
              </a:solidFill>
              <a:cs typeface="Calibri" panose="020F0502020204030204" pitchFamily="34" charset="0"/>
            </a:endParaRP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1,51</a:t>
            </a:r>
            <a:endParaRPr lang="fr-BE" altLang="fr-FR" sz="2400" b="1" i="1">
              <a:solidFill>
                <a:srgbClr val="962C60"/>
              </a:solidFill>
              <a:cs typeface="Calibri" panose="020F0502020204030204" pitchFamily="34" charset="0"/>
            </a:endParaRP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sinon 1 </a:t>
            </a:r>
            <a:br>
              <a:rPr lang="fr-BE" altLang="fr-FR" sz="2400" b="1" i="1">
                <a:solidFill>
                  <a:srgbClr val="962C60"/>
                </a:solidFill>
                <a:cs typeface="Calibri" panose="020F0502020204030204" pitchFamily="34" charset="0"/>
              </a:rPr>
            </a:br>
            <a:r>
              <a:rPr lang="fr-BE" altLang="fr-FR" sz="2400" b="1" i="1">
                <a:solidFill>
                  <a:srgbClr val="962C60"/>
                </a:solidFill>
              </a:rPr>
              <a:t>-&gt; voir schémas : circulaire 7887 p.35 (fondamental) et circulaire 7886 p.46 (secondaire)</a:t>
            </a:r>
            <a:endParaRPr lang="fr-BE" altLang="fr-FR" sz="2400" b="1" i="1">
              <a:solidFill>
                <a:srgbClr val="962C60"/>
              </a:solidFill>
              <a:cs typeface="Calibri" panose="020F0502020204030204" pitchFamily="34" charset="0"/>
            </a:endParaRPr>
          </a:p>
        </p:txBody>
      </p:sp>
      <p:sp>
        <p:nvSpPr>
          <p:cNvPr id="4" name="Rectangle 3">
            <a:extLst>
              <a:ext uri="{FF2B5EF4-FFF2-40B4-BE49-F238E27FC236}">
                <a16:creationId xmlns:a16="http://schemas.microsoft.com/office/drawing/2014/main" id="{3B851670-B07F-4E68-8201-D0E142E14CA9}"/>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ous-titre 2">
            <a:extLst>
              <a:ext uri="{FF2B5EF4-FFF2-40B4-BE49-F238E27FC236}">
                <a16:creationId xmlns:a16="http://schemas.microsoft.com/office/drawing/2014/main" id="{2881271E-F226-4E9C-A953-26C05BC1172D}"/>
              </a:ext>
            </a:extLst>
          </p:cNvPr>
          <p:cNvSpPr>
            <a:spLocks noGrp="1"/>
          </p:cNvSpPr>
          <p:nvPr>
            <p:ph type="subTitle" idx="4294967295"/>
          </p:nvPr>
        </p:nvSpPr>
        <p:spPr>
          <a:xfrm>
            <a:off x="1691680" y="1285875"/>
            <a:ext cx="7200800" cy="4929188"/>
          </a:xfrm>
        </p:spPr>
        <p:txBody>
          <a:bodyPr/>
          <a:lstStyle/>
          <a:p>
            <a:pPr eaLnBrk="1" hangingPunct="1">
              <a:buClr>
                <a:srgbClr val="21874E"/>
              </a:buClr>
              <a:buFont typeface="Arial" panose="020B0604020202020204" pitchFamily="34" charset="0"/>
              <a:buNone/>
            </a:pPr>
            <a:r>
              <a:rPr lang="fr-BE" altLang="fr-FR" sz="2400" b="1" i="1">
                <a:solidFill>
                  <a:srgbClr val="962C60"/>
                </a:solidFill>
              </a:rPr>
              <a:t>Calcul des pondérations :</a:t>
            </a:r>
          </a:p>
          <a:p>
            <a:pPr eaLnBrk="1" hangingPunct="1">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 </a:t>
            </a:r>
            <a:r>
              <a:rPr lang="fr-BE" altLang="fr-FR" sz="2400" b="1" i="1">
                <a:solidFill>
                  <a:srgbClr val="26559D"/>
                </a:solidFill>
              </a:rPr>
              <a:t>qui est calculé sur la base de 7 critères :</a:t>
            </a:r>
          </a:p>
          <a:p>
            <a:pPr eaLnBrk="1" hangingPunct="1">
              <a:buFont typeface="Arial" panose="020B0604020202020204" pitchFamily="34" charset="0"/>
              <a:buNone/>
            </a:pPr>
            <a:endParaRPr lang="fr-BE" altLang="fr-FR" sz="1200">
              <a:solidFill>
                <a:srgbClr val="962C60"/>
              </a:solidFill>
            </a:endParaRPr>
          </a:p>
          <a:p>
            <a:pPr eaLnBrk="1" hangingPunct="1">
              <a:buFont typeface="Arial" panose="020B0604020202020204" pitchFamily="34" charset="0"/>
              <a:buNone/>
            </a:pPr>
            <a:r>
              <a:rPr lang="fr-BE" altLang="fr-FR" sz="2400" b="1" i="1" u="sng">
                <a:solidFill>
                  <a:srgbClr val="962C60"/>
                </a:solidFill>
              </a:rPr>
              <a:t>7</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eaLnBrk="1" hangingPunct="1">
              <a:buFont typeface="Arial" panose="020B0604020202020204" pitchFamily="34" charset="0"/>
              <a:buNone/>
            </a:pPr>
            <a:endParaRPr lang="fr-BE" altLang="fr-FR" sz="1200">
              <a:solidFill>
                <a:srgbClr val="962C60"/>
              </a:solidFill>
            </a:endParaRPr>
          </a:p>
          <a:p>
            <a:pPr marL="0" indent="0" eaLnBrk="1" hangingPunct="1">
              <a:buFont typeface="Arial" panose="020B0604020202020204" pitchFamily="34" charset="0"/>
              <a:buNone/>
            </a:pPr>
            <a:r>
              <a:rPr lang="fr-BE" altLang="fr-FR" sz="2400" b="1" i="1">
                <a:solidFill>
                  <a:srgbClr val="962C60"/>
                </a:solidFill>
              </a:rPr>
              <a:t>Poursuite </a:t>
            </a:r>
            <a:r>
              <a:rPr lang="fr-BE" altLang="fr-FR" sz="2400" b="1" i="1">
                <a:solidFill>
                  <a:srgbClr val="21874E"/>
                </a:solidFill>
              </a:rPr>
              <a:t>immersion</a:t>
            </a:r>
            <a:r>
              <a:rPr lang="fr-BE" altLang="fr-FR" sz="2400" b="1" i="1">
                <a:solidFill>
                  <a:srgbClr val="962C60"/>
                </a:solidFill>
              </a:rPr>
              <a:t> (même langue depuis la 3</a:t>
            </a:r>
            <a:r>
              <a:rPr lang="fr-BE" altLang="fr-FR" sz="2400" b="1" i="1" baseline="30000">
                <a:solidFill>
                  <a:srgbClr val="962C60"/>
                </a:solidFill>
              </a:rPr>
              <a:t>ème</a:t>
            </a:r>
            <a:r>
              <a:rPr lang="fr-BE" altLang="fr-FR" sz="2400" b="1" i="1">
                <a:solidFill>
                  <a:srgbClr val="962C60"/>
                </a:solidFill>
              </a:rPr>
              <a:t> primaire au moins)</a:t>
            </a:r>
          </a:p>
          <a:p>
            <a:pPr eaLnBrk="1" hangingPunct="1">
              <a:buClr>
                <a:srgbClr val="21874E"/>
              </a:buClr>
              <a:buFont typeface="Calibri" panose="020F0502020204030204" pitchFamily="34" charset="0"/>
              <a:buChar char="="/>
            </a:pPr>
            <a:r>
              <a:rPr lang="fr-BE" altLang="fr-FR" sz="2400" b="1" i="1">
                <a:solidFill>
                  <a:srgbClr val="962C60"/>
                </a:solidFill>
              </a:rPr>
              <a:t>1,18</a:t>
            </a:r>
          </a:p>
          <a:p>
            <a:pPr eaLnBrk="1" hangingPunct="1">
              <a:buClr>
                <a:srgbClr val="21874E"/>
              </a:buClr>
              <a:buFont typeface="Calibri" panose="020F0502020204030204" pitchFamily="34" charset="0"/>
              <a:buChar char="="/>
            </a:pPr>
            <a:r>
              <a:rPr lang="fr-BE" altLang="fr-FR" sz="2400" b="1" i="1">
                <a:solidFill>
                  <a:srgbClr val="962C60"/>
                </a:solidFill>
              </a:rPr>
              <a:t>sinon 1</a:t>
            </a:r>
          </a:p>
          <a:p>
            <a:pPr eaLnBrk="1" hangingPunct="1">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8C76D122-0C43-43EF-8C02-3F929DBFBAD4}"/>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ous-titre 2">
            <a:extLst>
              <a:ext uri="{FF2B5EF4-FFF2-40B4-BE49-F238E27FC236}">
                <a16:creationId xmlns:a16="http://schemas.microsoft.com/office/drawing/2014/main" id="{8BE0914B-5BB7-4627-AEEE-40C7F4FE341B}"/>
              </a:ext>
            </a:extLst>
          </p:cNvPr>
          <p:cNvSpPr>
            <a:spLocks noGrp="1"/>
          </p:cNvSpPr>
          <p:nvPr>
            <p:ph type="subTitle" idx="4294967295"/>
          </p:nvPr>
        </p:nvSpPr>
        <p:spPr>
          <a:xfrm>
            <a:off x="1691680" y="1268760"/>
            <a:ext cx="7023695" cy="5232053"/>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962C60"/>
                </a:solidFill>
              </a:rPr>
              <a:t>Conclusion - pondération :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
            </a:r>
            <a:r>
              <a:rPr lang="fr-BE" altLang="fr-FR" sz="2400" b="1" i="1">
                <a:solidFill>
                  <a:srgbClr val="21874E"/>
                </a:solidFill>
              </a:rPr>
              <a:t>multiplie</a:t>
            </a:r>
            <a:r>
              <a:rPr lang="fr-BE" altLang="fr-FR" sz="2400" b="1" i="1">
                <a:solidFill>
                  <a:srgbClr val="26559D"/>
                </a:solidFill>
              </a:rPr>
              <a:t> tous les indices de l’élève et ce pour tous les élèves</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
            </a:r>
            <a:r>
              <a:rPr lang="fr-BE" altLang="fr-FR" sz="2400" b="1" i="1">
                <a:solidFill>
                  <a:srgbClr val="21874E"/>
                </a:solidFill>
              </a:rPr>
              <a:t>classe</a:t>
            </a:r>
            <a:r>
              <a:rPr lang="fr-BE" altLang="fr-FR" sz="2400" b="1" i="1">
                <a:solidFill>
                  <a:srgbClr val="26559D"/>
                </a:solidFill>
              </a:rPr>
              <a:t> les élèves selon l’ordre décroissant de cet indice global</a:t>
            </a:r>
          </a:p>
        </p:txBody>
      </p:sp>
      <p:sp>
        <p:nvSpPr>
          <p:cNvPr id="4" name="Rectangle 3">
            <a:extLst>
              <a:ext uri="{FF2B5EF4-FFF2-40B4-BE49-F238E27FC236}">
                <a16:creationId xmlns:a16="http://schemas.microsoft.com/office/drawing/2014/main" id="{003B9DBC-8ED7-4B1E-ADE2-41C45E306A24}"/>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506">
                                            <p:txEl>
                                              <p:pRg st="1" end="1"/>
                                            </p:txEl>
                                          </p:spTgt>
                                        </p:tgtEl>
                                        <p:attrNameLst>
                                          <p:attrName>style.visibility</p:attrName>
                                        </p:attrNameLst>
                                      </p:cBhvr>
                                      <p:to>
                                        <p:strVal val="visible"/>
                                      </p:to>
                                    </p:set>
                                    <p:animEffect transition="in" filter="wipe(left)">
                                      <p:cBhvr>
                                        <p:cTn id="7" dur="1000"/>
                                        <p:tgtEl>
                                          <p:spTgt spid="2150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6">
                                            <p:txEl>
                                              <p:pRg st="2" end="2"/>
                                            </p:txEl>
                                          </p:spTgt>
                                        </p:tgtEl>
                                        <p:attrNameLst>
                                          <p:attrName>style.visibility</p:attrName>
                                        </p:attrNameLst>
                                      </p:cBhvr>
                                      <p:to>
                                        <p:strVal val="visible"/>
                                      </p:to>
                                    </p:set>
                                    <p:animEffect transition="in" filter="wipe(left)">
                                      <p:cBhvr>
                                        <p:cTn id="12" dur="1000"/>
                                        <p:tgtEl>
                                          <p:spTgt spid="215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ous-titre 2">
            <a:extLst>
              <a:ext uri="{FF2B5EF4-FFF2-40B4-BE49-F238E27FC236}">
                <a16:creationId xmlns:a16="http://schemas.microsoft.com/office/drawing/2014/main" id="{275174BA-AE56-4922-9D9B-3E41CF7893ED}"/>
              </a:ext>
            </a:extLst>
          </p:cNvPr>
          <p:cNvSpPr>
            <a:spLocks noGrp="1"/>
          </p:cNvSpPr>
          <p:nvPr>
            <p:ph type="subTitle" idx="4294967295"/>
          </p:nvPr>
        </p:nvSpPr>
        <p:spPr>
          <a:xfrm>
            <a:off x="1714500" y="928689"/>
            <a:ext cx="7072313" cy="5929312"/>
          </a:xfrm>
        </p:spPr>
        <p:txBody>
          <a:bodyPr/>
          <a:lstStyle/>
          <a:p>
            <a:pPr marL="0" indent="0" eaLnBrk="1" hangingPunct="1">
              <a:buFont typeface="Arial" panose="020B0604020202020204" pitchFamily="34" charset="0"/>
              <a:buNone/>
            </a:pPr>
            <a:r>
              <a:rPr lang="fr-BE" altLang="fr-FR" sz="2400" b="1" i="1" u="sng">
                <a:solidFill>
                  <a:srgbClr val="26559D"/>
                </a:solidFill>
              </a:rPr>
              <a:t>Exemple</a:t>
            </a:r>
            <a:r>
              <a:rPr lang="fr-BE" altLang="fr-FR" sz="2400" b="1" i="1">
                <a:solidFill>
                  <a:srgbClr val="26559D"/>
                </a:solidFill>
              </a:rPr>
              <a:t> :</a:t>
            </a:r>
            <a:r>
              <a:rPr lang="fr-BE" altLang="fr-FR" sz="4000">
                <a:solidFill>
                  <a:srgbClr val="26559D"/>
                </a:solidFill>
              </a:rPr>
              <a:t> </a:t>
            </a:r>
            <a:r>
              <a:rPr lang="fr-BE" altLang="fr-FR" sz="1800">
                <a:solidFill>
                  <a:srgbClr val="26559D"/>
                </a:solidFill>
              </a:rPr>
              <a:t>Un élève inscrit dans une école fondamentale catholique introduit une demande d’inscription dans une école secondaire catholique</a:t>
            </a:r>
          </a:p>
          <a:p>
            <a:pPr eaLnBrk="1" hangingPunct="1">
              <a:spcBef>
                <a:spcPts val="300"/>
              </a:spcBef>
              <a:buFont typeface="Arial" panose="020B0604020202020204" pitchFamily="34" charset="0"/>
              <a:buNone/>
            </a:pPr>
            <a:r>
              <a:rPr lang="fr-BE" altLang="fr-FR" sz="2400" b="1" i="1">
                <a:solidFill>
                  <a:srgbClr val="962C60"/>
                </a:solidFill>
              </a:rPr>
              <a:t>Calcul de l’indice pondéré :</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École premier choix = 1,5</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Proximité domicile/école fondamentale catholique = 1,61 (2</a:t>
            </a:r>
            <a:r>
              <a:rPr lang="fr-BE" altLang="fr-FR" sz="1600" b="1" i="1" baseline="30000">
                <a:solidFill>
                  <a:srgbClr val="26559D"/>
                </a:solidFill>
              </a:rPr>
              <a:t>ème</a:t>
            </a:r>
            <a:r>
              <a:rPr lang="fr-BE" altLang="fr-FR" sz="1600" b="1" i="1">
                <a:solidFill>
                  <a:srgbClr val="26559D"/>
                </a:solidFill>
              </a:rPr>
              <a:t> école la plus proche au sein du réseau  catholique)</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Proximité domicile/ école secondaire catholique</a:t>
            </a:r>
            <a:br>
              <a:rPr lang="fr-BE" altLang="fr-FR" sz="1600" b="1" i="1">
                <a:solidFill>
                  <a:srgbClr val="26559D"/>
                </a:solidFill>
              </a:rPr>
            </a:br>
            <a:r>
              <a:rPr lang="fr-BE" altLang="fr-FR" sz="1600" b="1" i="1">
                <a:solidFill>
                  <a:srgbClr val="26559D"/>
                </a:solidFill>
              </a:rPr>
              <a:t>= 1,39 (3</a:t>
            </a:r>
            <a:r>
              <a:rPr lang="fr-BE" altLang="fr-FR" sz="1600" b="1" i="1" baseline="30000">
                <a:solidFill>
                  <a:srgbClr val="26559D"/>
                </a:solidFill>
              </a:rPr>
              <a:t>ème</a:t>
            </a:r>
            <a:r>
              <a:rPr lang="fr-BE" altLang="fr-FR" sz="1600" b="1" i="1">
                <a:solidFill>
                  <a:srgbClr val="26559D"/>
                </a:solidFill>
              </a:rPr>
              <a:t> école la plus proche au sein du réseau catholique)</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Proximité école fondamentale/école secondaire</a:t>
            </a:r>
            <a:br>
              <a:rPr lang="fr-BE" altLang="fr-FR" sz="1600" b="1" i="1">
                <a:solidFill>
                  <a:srgbClr val="26559D"/>
                </a:solidFill>
              </a:rPr>
            </a:br>
            <a:r>
              <a:rPr lang="fr-BE" altLang="fr-FR" sz="1600" b="1" i="1">
                <a:solidFill>
                  <a:srgbClr val="26559D"/>
                </a:solidFill>
              </a:rPr>
              <a:t>= 1,27 (inférieure ou égale à 4 km - 3</a:t>
            </a:r>
            <a:r>
              <a:rPr lang="fr-BE" altLang="fr-FR" sz="1600" b="1" i="1" baseline="30000">
                <a:solidFill>
                  <a:srgbClr val="26559D"/>
                </a:solidFill>
              </a:rPr>
              <a:t>ème</a:t>
            </a:r>
            <a:r>
              <a:rPr lang="fr-BE" altLang="fr-FR" sz="1600" b="1" i="1">
                <a:solidFill>
                  <a:srgbClr val="26559D"/>
                </a:solidFill>
              </a:rPr>
              <a:t> école primaire - 4</a:t>
            </a:r>
            <a:r>
              <a:rPr lang="fr-BE" altLang="fr-FR" sz="1600" b="1" i="1" baseline="30000">
                <a:solidFill>
                  <a:srgbClr val="26559D"/>
                </a:solidFill>
              </a:rPr>
              <a:t>ème</a:t>
            </a:r>
            <a:r>
              <a:rPr lang="fr-BE" altLang="fr-FR" sz="1600" b="1" i="1">
                <a:solidFill>
                  <a:srgbClr val="26559D"/>
                </a:solidFill>
              </a:rPr>
              <a:t> école secondaire)</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Offre d’enseignement dans la commune de l’école primaire = 1 (une école secondaire confessionnelle et  une non confessionnelle sur le territoire de la commune)  </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Pas de partenariat pédagogique</a:t>
            </a:r>
            <a:br>
              <a:rPr lang="fr-BE" altLang="fr-FR" sz="1600" b="1" i="1">
                <a:solidFill>
                  <a:srgbClr val="26559D"/>
                </a:solidFill>
              </a:rPr>
            </a:br>
            <a:r>
              <a:rPr lang="fr-BE" altLang="fr-FR" sz="1600" b="1" i="1">
                <a:solidFill>
                  <a:srgbClr val="26559D"/>
                </a:solidFill>
              </a:rPr>
              <a:t>= 1</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Pas de poursuite de l’immersion</a:t>
            </a:r>
            <a:br>
              <a:rPr lang="fr-BE" altLang="fr-FR" sz="1600" b="1" i="1">
                <a:solidFill>
                  <a:srgbClr val="26559D"/>
                </a:solidFill>
              </a:rPr>
            </a:br>
            <a:r>
              <a:rPr lang="fr-BE" altLang="fr-FR" sz="1600" b="1" i="1">
                <a:solidFill>
                  <a:srgbClr val="26559D"/>
                </a:solidFill>
              </a:rPr>
              <a:t>= 1</a:t>
            </a:r>
          </a:p>
          <a:p>
            <a:pPr eaLnBrk="1" hangingPunct="1">
              <a:spcBef>
                <a:spcPts val="300"/>
              </a:spcBef>
              <a:buClr>
                <a:srgbClr val="21874E"/>
              </a:buClr>
              <a:buFont typeface="Arial" panose="020B0604020202020204" pitchFamily="34" charset="0"/>
              <a:buNone/>
            </a:pPr>
            <a:r>
              <a:rPr lang="fr-BE" altLang="fr-FR" sz="2000" b="1">
                <a:solidFill>
                  <a:srgbClr val="962C60"/>
                </a:solidFill>
                <a:sym typeface="Wingdings" panose="05000000000000000000" pitchFamily="2" charset="2"/>
              </a:rPr>
              <a:t></a:t>
            </a:r>
            <a:r>
              <a:rPr lang="fr-BE" altLang="fr-FR" sz="2000" b="1" i="1" u="sng">
                <a:solidFill>
                  <a:srgbClr val="26559D"/>
                </a:solidFill>
              </a:rPr>
              <a:t>Total</a:t>
            </a:r>
            <a:r>
              <a:rPr lang="fr-BE" altLang="fr-FR" sz="2000">
                <a:solidFill>
                  <a:srgbClr val="26559D"/>
                </a:solidFill>
              </a:rPr>
              <a:t> </a:t>
            </a:r>
            <a:r>
              <a:rPr lang="fr-BE" altLang="fr-FR" sz="2000" b="1" i="1">
                <a:solidFill>
                  <a:srgbClr val="26559D"/>
                </a:solidFill>
              </a:rPr>
              <a:t>: 1,5 x 1,61 x 1,39 x 1,27 x 1 x 1 x 1 = </a:t>
            </a:r>
            <a:r>
              <a:rPr lang="fr-BE" altLang="fr-FR" sz="2000" b="1" i="1">
                <a:solidFill>
                  <a:srgbClr val="962C60"/>
                </a:solidFill>
              </a:rPr>
              <a:t>4,2631995</a:t>
            </a:r>
          </a:p>
        </p:txBody>
      </p:sp>
      <p:sp>
        <p:nvSpPr>
          <p:cNvPr id="4" name="Rectangle 3">
            <a:extLst>
              <a:ext uri="{FF2B5EF4-FFF2-40B4-BE49-F238E27FC236}">
                <a16:creationId xmlns:a16="http://schemas.microsoft.com/office/drawing/2014/main" id="{52C9B111-B2CD-404E-86C2-DEBACEA052DC}"/>
              </a:ext>
            </a:extLst>
          </p:cNvPr>
          <p:cNvSpPr/>
          <p:nvPr/>
        </p:nvSpPr>
        <p:spPr>
          <a:xfrm>
            <a:off x="1835696" y="0"/>
            <a:ext cx="7308304" cy="1196752"/>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animEffect transition="in" filter="wipe(left)">
                                      <p:cBhvr>
                                        <p:cTn id="7" dur="1000"/>
                                        <p:tgtEl>
                                          <p:spTgt spid="2253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530">
                                            <p:txEl>
                                              <p:pRg st="3" end="3"/>
                                            </p:txEl>
                                          </p:spTgt>
                                        </p:tgtEl>
                                        <p:attrNameLst>
                                          <p:attrName>style.visibility</p:attrName>
                                        </p:attrNameLst>
                                      </p:cBhvr>
                                      <p:to>
                                        <p:strVal val="visible"/>
                                      </p:to>
                                    </p:set>
                                    <p:animEffect transition="in" filter="wipe(left)">
                                      <p:cBhvr>
                                        <p:cTn id="12" dur="1000"/>
                                        <p:tgtEl>
                                          <p:spTgt spid="2253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530">
                                            <p:txEl>
                                              <p:pRg st="4" end="4"/>
                                            </p:txEl>
                                          </p:spTgt>
                                        </p:tgtEl>
                                        <p:attrNameLst>
                                          <p:attrName>style.visibility</p:attrName>
                                        </p:attrNameLst>
                                      </p:cBhvr>
                                      <p:to>
                                        <p:strVal val="visible"/>
                                      </p:to>
                                    </p:set>
                                    <p:animEffect transition="in" filter="wipe(left)">
                                      <p:cBhvr>
                                        <p:cTn id="17" dur="1000"/>
                                        <p:tgtEl>
                                          <p:spTgt spid="2253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530">
                                            <p:txEl>
                                              <p:pRg st="5" end="5"/>
                                            </p:txEl>
                                          </p:spTgt>
                                        </p:tgtEl>
                                        <p:attrNameLst>
                                          <p:attrName>style.visibility</p:attrName>
                                        </p:attrNameLst>
                                      </p:cBhvr>
                                      <p:to>
                                        <p:strVal val="visible"/>
                                      </p:to>
                                    </p:set>
                                    <p:animEffect transition="in" filter="wipe(left)">
                                      <p:cBhvr>
                                        <p:cTn id="22" dur="1000"/>
                                        <p:tgtEl>
                                          <p:spTgt spid="22530">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animEffect transition="in" filter="wipe(left)">
                                      <p:cBhvr>
                                        <p:cTn id="27" dur="1000"/>
                                        <p:tgtEl>
                                          <p:spTgt spid="22530">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530">
                                            <p:txEl>
                                              <p:pRg st="8" end="8"/>
                                            </p:txEl>
                                          </p:spTgt>
                                        </p:tgtEl>
                                        <p:attrNameLst>
                                          <p:attrName>style.visibility</p:attrName>
                                        </p:attrNameLst>
                                      </p:cBhvr>
                                      <p:to>
                                        <p:strVal val="visible"/>
                                      </p:to>
                                    </p:set>
                                    <p:animEffect transition="in" filter="wipe(left)">
                                      <p:cBhvr>
                                        <p:cTn id="32" dur="1000"/>
                                        <p:tgtEl>
                                          <p:spTgt spid="22530">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2530">
                                            <p:txEl>
                                              <p:pRg st="7" end="7"/>
                                            </p:txEl>
                                          </p:spTgt>
                                        </p:tgtEl>
                                        <p:attrNameLst>
                                          <p:attrName>style.visibility</p:attrName>
                                        </p:attrNameLst>
                                      </p:cBhvr>
                                      <p:to>
                                        <p:strVal val="visible"/>
                                      </p:to>
                                    </p:set>
                                    <p:animEffect transition="in" filter="wipe(left)">
                                      <p:cBhvr>
                                        <p:cTn id="37" dur="1000"/>
                                        <p:tgtEl>
                                          <p:spTgt spid="22530">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2530">
                                            <p:txEl>
                                              <p:pRg st="9" end="9"/>
                                            </p:txEl>
                                          </p:spTgt>
                                        </p:tgtEl>
                                        <p:attrNameLst>
                                          <p:attrName>style.visibility</p:attrName>
                                        </p:attrNameLst>
                                      </p:cBhvr>
                                      <p:to>
                                        <p:strVal val="visible"/>
                                      </p:to>
                                    </p:set>
                                    <p:animEffect transition="in" filter="wipe(left)">
                                      <p:cBhvr>
                                        <p:cTn id="42" dur="1000"/>
                                        <p:tgtEl>
                                          <p:spTgt spid="2253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12094A81-6604-4888-84E0-115D6631DF1A}"/>
              </a:ext>
            </a:extLst>
          </p:cNvPr>
          <p:cNvSpPr>
            <a:spLocks noGrp="1"/>
          </p:cNvSpPr>
          <p:nvPr>
            <p:ph type="subTitle" idx="4294967295"/>
          </p:nvPr>
        </p:nvSpPr>
        <p:spPr>
          <a:xfrm>
            <a:off x="1691680" y="1250157"/>
            <a:ext cx="7200800" cy="2898924"/>
          </a:xfrm>
        </p:spPr>
        <p:txBody>
          <a:bodyPr/>
          <a:lstStyle/>
          <a:p>
            <a:pPr marL="533400" indent="-533400" eaLnBrk="1" hangingPunct="1">
              <a:lnSpc>
                <a:spcPct val="150000"/>
              </a:lnSpc>
              <a:spcBef>
                <a:spcPts val="0"/>
              </a:spcBef>
              <a:buClr>
                <a:srgbClr val="21874E"/>
              </a:buClr>
              <a:buFont typeface="Wingdings" panose="05000000000000000000" pitchFamily="2" charset="2"/>
              <a:buChar char=""/>
            </a:pPr>
            <a:r>
              <a:rPr lang="fr-BE" altLang="fr-FR" sz="2800" b="1" i="1">
                <a:solidFill>
                  <a:srgbClr val="26559D"/>
                </a:solidFill>
              </a:rPr>
              <a:t>Uniquement pour une </a:t>
            </a:r>
            <a:r>
              <a:rPr lang="fr-BE" altLang="fr-FR" sz="2800" b="1" i="1">
                <a:solidFill>
                  <a:srgbClr val="21874E"/>
                </a:solidFill>
              </a:rPr>
              <a:t>première</a:t>
            </a:r>
            <a:r>
              <a:rPr lang="fr-BE" altLang="fr-FR" sz="2800" b="1" i="1">
                <a:solidFill>
                  <a:srgbClr val="26559D"/>
                </a:solidFill>
              </a:rPr>
              <a:t> inscription en première année </a:t>
            </a:r>
            <a:r>
              <a:rPr lang="fr-BE" altLang="fr-FR" sz="2800" b="1" i="1">
                <a:solidFill>
                  <a:srgbClr val="21874E"/>
                </a:solidFill>
              </a:rPr>
              <a:t>commune </a:t>
            </a:r>
            <a:r>
              <a:rPr lang="fr-BE" altLang="fr-FR" sz="2800" b="1" i="1">
                <a:solidFill>
                  <a:srgbClr val="26559D"/>
                </a:solidFill>
              </a:rPr>
              <a:t>de l’enseignement </a:t>
            </a:r>
            <a:r>
              <a:rPr lang="fr-BE" altLang="fr-FR" sz="2800" b="1" i="1">
                <a:solidFill>
                  <a:srgbClr val="21874E"/>
                </a:solidFill>
              </a:rPr>
              <a:t>ordinaire</a:t>
            </a:r>
          </a:p>
        </p:txBody>
      </p:sp>
      <p:sp>
        <p:nvSpPr>
          <p:cNvPr id="3" name="Rectangle 2">
            <a:extLst>
              <a:ext uri="{FF2B5EF4-FFF2-40B4-BE49-F238E27FC236}">
                <a16:creationId xmlns:a16="http://schemas.microsoft.com/office/drawing/2014/main" id="{D8B83281-BC20-4C08-A0C3-610D0F5D83A5}"/>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200" b="1" i="1"/>
              <a:t>Pour qui ?</a:t>
            </a:r>
          </a:p>
        </p:txBody>
      </p:sp>
    </p:spTree>
  </p:cSld>
  <p:clrMapOvr>
    <a:masterClrMapping/>
  </p:clrMapOvr>
  <p:transition spd="med">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ous-titre 2">
            <a:extLst>
              <a:ext uri="{FF2B5EF4-FFF2-40B4-BE49-F238E27FC236}">
                <a16:creationId xmlns:a16="http://schemas.microsoft.com/office/drawing/2014/main" id="{E88B39D4-D031-418C-8D1F-C0BE8F42D6E9}"/>
              </a:ext>
            </a:extLst>
          </p:cNvPr>
          <p:cNvSpPr>
            <a:spLocks noGrp="1"/>
          </p:cNvSpPr>
          <p:nvPr>
            <p:ph type="subTitle" idx="4294967295"/>
          </p:nvPr>
        </p:nvSpPr>
        <p:spPr>
          <a:xfrm>
            <a:off x="1691680" y="1268760"/>
            <a:ext cx="7200800" cy="4786313"/>
          </a:xfrm>
        </p:spPr>
        <p:txBody>
          <a:bodyPr/>
          <a:lstStyle/>
          <a:p>
            <a:pPr eaLnBrk="1" hangingPunct="1">
              <a:lnSpc>
                <a:spcPct val="150000"/>
              </a:lnSpc>
              <a:spcBef>
                <a:spcPts val="0"/>
              </a:spcBef>
              <a:buFont typeface="Arial" panose="020B0604020202020204" pitchFamily="34" charset="0"/>
              <a:buNone/>
            </a:pPr>
            <a:r>
              <a:rPr lang="fr-BE" altLang="fr-FR" sz="2800" b="1" i="1" u="sng">
                <a:solidFill>
                  <a:srgbClr val="26559D"/>
                </a:solidFill>
              </a:rPr>
              <a:t>Si ex-aequo</a:t>
            </a:r>
            <a:r>
              <a:rPr lang="fr-BE" altLang="fr-FR" sz="2800" b="1">
                <a:solidFill>
                  <a:srgbClr val="26559D"/>
                </a:solidFill>
              </a:rPr>
              <a:t> :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1874E"/>
                </a:solidFill>
              </a:rPr>
              <a:t>Indice socio-économique </a:t>
            </a:r>
            <a:r>
              <a:rPr lang="fr-BE" altLang="fr-FR" sz="2400" b="1" i="1">
                <a:solidFill>
                  <a:srgbClr val="26559D"/>
                </a:solidFill>
              </a:rPr>
              <a:t>des élèves (selon leur quartier)</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Si nouvelle égalité : </a:t>
            </a:r>
            <a:r>
              <a:rPr lang="fr-BE" altLang="fr-FR" sz="2400" b="1" i="1">
                <a:solidFill>
                  <a:srgbClr val="21874E"/>
                </a:solidFill>
              </a:rPr>
              <a:t>distance domicile-école secondaire</a:t>
            </a:r>
          </a:p>
        </p:txBody>
      </p:sp>
      <p:sp>
        <p:nvSpPr>
          <p:cNvPr id="4" name="Rectangle 3">
            <a:extLst>
              <a:ext uri="{FF2B5EF4-FFF2-40B4-BE49-F238E27FC236}">
                <a16:creationId xmlns:a16="http://schemas.microsoft.com/office/drawing/2014/main" id="{C1C99FE2-7896-4185-AAAE-939CC0FDF6F5}"/>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Effect transition="in" filter="wipe(left)">
                                      <p:cBhvr>
                                        <p:cTn id="7" dur="500"/>
                                        <p:tgtEl>
                                          <p:spTgt spid="2355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wipe(left)">
                                      <p:cBhvr>
                                        <p:cTn id="12"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8D90E595-D1CE-4523-B24E-C20A252FE202}"/>
              </a:ext>
            </a:extLst>
          </p:cNvPr>
          <p:cNvSpPr>
            <a:spLocks noGrp="1"/>
          </p:cNvSpPr>
          <p:nvPr>
            <p:ph type="subTitle" idx="4294967295"/>
          </p:nvPr>
        </p:nvSpPr>
        <p:spPr>
          <a:xfrm>
            <a:off x="1691680" y="1268759"/>
            <a:ext cx="7200800" cy="5589241"/>
          </a:xfrm>
        </p:spPr>
        <p:txBody>
          <a:bodyPr rtlCol="0">
            <a:noAutofit/>
          </a:bodyPr>
          <a:lstStyle/>
          <a:p>
            <a:pPr marL="0" indent="0" algn="just" eaLnBrk="1" fontAlgn="auto" hangingPunct="1">
              <a:spcBef>
                <a:spcPts val="0"/>
              </a:spcBef>
              <a:spcAft>
                <a:spcPts val="0"/>
              </a:spcAft>
              <a:buFont typeface="Arial" panose="020B0604020202020204" pitchFamily="34" charset="0"/>
              <a:buNone/>
              <a:defRPr/>
            </a:pPr>
            <a:r>
              <a:rPr lang="fr-BE" sz="2400" b="1" i="1">
                <a:solidFill>
                  <a:srgbClr val="962C60"/>
                </a:solidFill>
              </a:rPr>
              <a:t>Les priorités :</a:t>
            </a:r>
            <a:r>
              <a:rPr lang="fr-BE" sz="2400" b="1" i="1">
                <a:solidFill>
                  <a:srgbClr val="26559D"/>
                </a:solidFill>
              </a:rPr>
              <a:t> Selon l’ordre de pondération des élèves, application des priorités </a:t>
            </a:r>
            <a:r>
              <a:rPr lang="fr-BE" sz="2400" b="1" i="1" u="sng">
                <a:solidFill>
                  <a:srgbClr val="26559D"/>
                </a:solidFill>
              </a:rPr>
              <a:t>dans l’ordre suivant et dans l’école de la première préférence</a:t>
            </a:r>
            <a:r>
              <a:rPr lang="fr-BE" sz="2400" b="1" i="1">
                <a:solidFill>
                  <a:srgbClr val="26559D"/>
                </a:solidFill>
              </a:rPr>
              <a:t> </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provenant d’écoles primaires </a:t>
            </a:r>
            <a:r>
              <a:rPr lang="fr-BE" sz="2200" b="1" i="1">
                <a:solidFill>
                  <a:srgbClr val="21874E"/>
                </a:solidFill>
              </a:rPr>
              <a:t>moins favorisées (ISEF)</a:t>
            </a:r>
            <a:r>
              <a:rPr lang="fr-BE" sz="2200" b="1" i="1">
                <a:solidFill>
                  <a:srgbClr val="26559D"/>
                </a:solidFill>
              </a:rPr>
              <a:t> à concurrence de 20% des places à pourvoir (voir dia 12) </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a:t>
            </a:r>
            <a:r>
              <a:rPr lang="fr-BE" sz="2200" b="1" i="1">
                <a:solidFill>
                  <a:srgbClr val="21874E"/>
                </a:solidFill>
              </a:rPr>
              <a:t>frères ou sœurs </a:t>
            </a:r>
            <a:r>
              <a:rPr lang="fr-BE" sz="2200" b="1" i="1">
                <a:solidFill>
                  <a:srgbClr val="26559D"/>
                </a:solidFill>
              </a:rPr>
              <a:t>d’un enfant déjà inscrit dans l’école secondaire</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a:t>
            </a:r>
            <a:r>
              <a:rPr lang="fr-BE" sz="2200" b="1" i="1">
                <a:solidFill>
                  <a:srgbClr val="21874E"/>
                </a:solidFill>
              </a:rPr>
              <a:t>en</a:t>
            </a:r>
            <a:r>
              <a:rPr lang="fr-BE" sz="2200" b="1" i="1">
                <a:solidFill>
                  <a:srgbClr val="26559D"/>
                </a:solidFill>
              </a:rPr>
              <a:t> </a:t>
            </a:r>
            <a:r>
              <a:rPr lang="fr-BE" sz="2200" b="1" i="1">
                <a:solidFill>
                  <a:srgbClr val="21874E"/>
                </a:solidFill>
              </a:rPr>
              <a:t>situation précaire </a:t>
            </a:r>
            <a:r>
              <a:rPr lang="fr-BE" sz="2200" b="1" i="1">
                <a:solidFill>
                  <a:srgbClr val="26559D"/>
                </a:solidFill>
              </a:rPr>
              <a:t>(placement en home ou en famille d’accueil)</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a:t>
            </a:r>
            <a:r>
              <a:rPr lang="fr-BE" sz="2200" b="1" i="1">
                <a:solidFill>
                  <a:srgbClr val="21874E"/>
                </a:solidFill>
              </a:rPr>
              <a:t>à besoins spécifiques</a:t>
            </a:r>
            <a:r>
              <a:rPr lang="fr-BE" sz="2200" b="1" i="1">
                <a:solidFill>
                  <a:srgbClr val="26559D"/>
                </a:solidFill>
              </a:rPr>
              <a:t> (intégration permanente totale, handicap avéré)</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élèves fréquentant un </a:t>
            </a:r>
            <a:r>
              <a:rPr lang="fr-BE" sz="2200" b="1" i="1">
                <a:solidFill>
                  <a:srgbClr val="21874E"/>
                </a:solidFill>
              </a:rPr>
              <a:t>internat</a:t>
            </a:r>
            <a:r>
              <a:rPr lang="fr-BE" sz="2200" b="1" i="1">
                <a:solidFill>
                  <a:srgbClr val="26559D"/>
                </a:solidFill>
              </a:rPr>
              <a:t> lié à l’école secondaire</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des </a:t>
            </a:r>
            <a:r>
              <a:rPr lang="fr-BE" sz="2200" b="1" i="1">
                <a:solidFill>
                  <a:srgbClr val="21874E"/>
                </a:solidFill>
              </a:rPr>
              <a:t>membres du personnel</a:t>
            </a:r>
            <a:r>
              <a:rPr lang="fr-BE" sz="2200" b="1" i="1">
                <a:solidFill>
                  <a:srgbClr val="26559D"/>
                </a:solidFill>
              </a:rPr>
              <a:t>, toutes catégories</a:t>
            </a:r>
          </a:p>
          <a:p>
            <a:pPr marL="514350" indent="-514350" eaLnBrk="1" fontAlgn="auto" hangingPunct="1">
              <a:spcBef>
                <a:spcPts val="0"/>
              </a:spcBef>
              <a:spcAft>
                <a:spcPts val="0"/>
              </a:spcAft>
              <a:buClr>
                <a:srgbClr val="21874E"/>
              </a:buClr>
              <a:buFont typeface="Arial" charset="0"/>
              <a:buAutoNum type="arabicPeriod" startAt="4"/>
              <a:defRPr/>
            </a:pPr>
            <a:endParaRPr lang="fr-BE" sz="2600" b="1" i="1">
              <a:solidFill>
                <a:srgbClr val="26559D"/>
              </a:solidFill>
            </a:endParaRPr>
          </a:p>
        </p:txBody>
      </p:sp>
      <p:sp>
        <p:nvSpPr>
          <p:cNvPr id="5" name="Rectangle 4">
            <a:extLst>
              <a:ext uri="{FF2B5EF4-FFF2-40B4-BE49-F238E27FC236}">
                <a16:creationId xmlns:a16="http://schemas.microsoft.com/office/drawing/2014/main" id="{48B69FA1-C547-4325-B4EE-F46234517122}"/>
              </a:ext>
            </a:extLst>
          </p:cNvPr>
          <p:cNvSpPr/>
          <p:nvPr/>
        </p:nvSpPr>
        <p:spPr>
          <a:xfrm>
            <a:off x="1785938" y="-1"/>
            <a:ext cx="7358062" cy="1268759"/>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u contenu 2">
            <a:extLst>
              <a:ext uri="{FF2B5EF4-FFF2-40B4-BE49-F238E27FC236}">
                <a16:creationId xmlns:a16="http://schemas.microsoft.com/office/drawing/2014/main" id="{592B170B-92B0-41EE-BD41-F02116352D93}"/>
              </a:ext>
            </a:extLst>
          </p:cNvPr>
          <p:cNvSpPr>
            <a:spLocks noGrp="1"/>
          </p:cNvSpPr>
          <p:nvPr>
            <p:ph idx="4294967295"/>
          </p:nvPr>
        </p:nvSpPr>
        <p:spPr>
          <a:xfrm>
            <a:off x="1691681" y="1268760"/>
            <a:ext cx="7166570" cy="5303490"/>
          </a:xfrm>
        </p:spPr>
        <p:txBody>
          <a:bodyPr/>
          <a:lstStyle/>
          <a:p>
            <a:pPr lvl="4" indent="-1701800">
              <a:lnSpc>
                <a:spcPct val="150000"/>
              </a:lnSpc>
              <a:spcBef>
                <a:spcPts val="0"/>
              </a:spcBef>
              <a:buFont typeface="Arial" panose="020B0604020202020204" pitchFamily="34" charset="0"/>
              <a:buNone/>
            </a:pPr>
            <a:r>
              <a:rPr lang="fr-BE" altLang="fr-FR" sz="2800" b="1" i="1">
                <a:solidFill>
                  <a:srgbClr val="962C60"/>
                </a:solidFill>
              </a:rPr>
              <a:t>Concrètement :</a:t>
            </a:r>
          </a:p>
          <a:p>
            <a:pPr>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Les écoles encodent les demandes d’inscription dans un logiciel de l’Administration qui fait le calcul des pondérations et prend en compte les priorités</a:t>
            </a:r>
          </a:p>
          <a:p>
            <a:endParaRPr lang="fr-BE" altLang="fr-FR" sz="2800" b="1" i="1">
              <a:solidFill>
                <a:srgbClr val="26559D"/>
              </a:solidFill>
            </a:endParaRPr>
          </a:p>
        </p:txBody>
      </p:sp>
      <p:sp>
        <p:nvSpPr>
          <p:cNvPr id="4" name="Rectangle 3">
            <a:extLst>
              <a:ext uri="{FF2B5EF4-FFF2-40B4-BE49-F238E27FC236}">
                <a16:creationId xmlns:a16="http://schemas.microsoft.com/office/drawing/2014/main" id="{B55439B0-75FF-4593-9138-378C4F4A071E}"/>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ous-titre 2">
            <a:extLst>
              <a:ext uri="{FF2B5EF4-FFF2-40B4-BE49-F238E27FC236}">
                <a16:creationId xmlns:a16="http://schemas.microsoft.com/office/drawing/2014/main" id="{B3998A6C-4581-4E6A-8428-0F66B53CA5BA}"/>
              </a:ext>
            </a:extLst>
          </p:cNvPr>
          <p:cNvSpPr>
            <a:spLocks noGrp="1"/>
          </p:cNvSpPr>
          <p:nvPr>
            <p:ph type="subTitle" idx="4294967295"/>
          </p:nvPr>
        </p:nvSpPr>
        <p:spPr>
          <a:xfrm>
            <a:off x="1691680" y="1412776"/>
            <a:ext cx="7200801" cy="5256584"/>
          </a:xfrm>
        </p:spPr>
        <p:txBody>
          <a:bodyPr/>
          <a:lstStyle/>
          <a:p>
            <a:pPr eaLnBrk="1" hangingPunct="1">
              <a:spcBef>
                <a:spcPts val="0"/>
              </a:spcBef>
              <a:buFont typeface="Arial" panose="020B0604020202020204" pitchFamily="34" charset="0"/>
              <a:buNone/>
            </a:pPr>
            <a:r>
              <a:rPr lang="fr-BE" altLang="fr-FR" sz="2400" b="1" i="1" u="sng">
                <a:solidFill>
                  <a:srgbClr val="26559D"/>
                </a:solidFill>
              </a:rPr>
              <a:t>Conclusion - 3</a:t>
            </a:r>
            <a:r>
              <a:rPr lang="fr-BE" altLang="fr-FR" sz="2400" b="1" i="1" u="sng" baseline="30000">
                <a:solidFill>
                  <a:srgbClr val="26559D"/>
                </a:solidFill>
              </a:rPr>
              <a:t>e</a:t>
            </a:r>
            <a:r>
              <a:rPr lang="fr-BE" altLang="fr-FR" sz="2400" b="1" i="1" u="sng">
                <a:solidFill>
                  <a:srgbClr val="26559D"/>
                </a:solidFill>
              </a:rPr>
              <a:t> étape</a:t>
            </a:r>
            <a:r>
              <a:rPr lang="fr-BE" altLang="fr-FR" sz="2400" b="1" i="1">
                <a:solidFill>
                  <a:srgbClr val="26559D"/>
                </a:solidFill>
              </a:rPr>
              <a:t> :</a:t>
            </a:r>
          </a:p>
          <a:p>
            <a:pPr eaLnBrk="1" hangingPunct="1">
              <a:spcBef>
                <a:spcPts val="0"/>
              </a:spcBef>
              <a:buFont typeface="Arial" panose="020B0604020202020204" pitchFamily="34" charset="0"/>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École </a:t>
            </a:r>
            <a:r>
              <a:rPr lang="fr-BE" altLang="fr-FR" sz="2400" b="1" i="1">
                <a:solidFill>
                  <a:srgbClr val="962C60"/>
                </a:solidFill>
              </a:rPr>
              <a:t>«</a:t>
            </a:r>
            <a:r>
              <a:rPr lang="fr-BE" altLang="fr-FR" sz="2400" b="1" i="1">
                <a:solidFill>
                  <a:srgbClr val="26559D"/>
                </a:solidFill>
              </a:rPr>
              <a:t> </a:t>
            </a:r>
            <a:r>
              <a:rPr lang="fr-BE" altLang="fr-FR" sz="2400" b="1" i="1">
                <a:solidFill>
                  <a:srgbClr val="962C60"/>
                </a:solidFill>
              </a:rPr>
              <a:t>incomplète » </a:t>
            </a:r>
            <a:r>
              <a:rPr lang="fr-BE" altLang="fr-FR" sz="2400" b="1" i="1">
                <a:solidFill>
                  <a:srgbClr val="26559D"/>
                </a:solidFill>
              </a:rPr>
              <a:t>:</a:t>
            </a:r>
            <a:br>
              <a:rPr lang="fr-BE" altLang="fr-FR" sz="2400" b="1" i="1">
                <a:solidFill>
                  <a:srgbClr val="26559D"/>
                </a:solidFill>
              </a:rPr>
            </a:br>
            <a:r>
              <a:rPr lang="fr-BE" altLang="fr-FR" sz="2400" b="1" i="1">
                <a:solidFill>
                  <a:srgbClr val="26559D"/>
                </a:solidFill>
              </a:rPr>
              <a:t>inscription à 102%, dont 20% ISEF</a:t>
            </a:r>
          </a:p>
          <a:p>
            <a:pPr eaLnBrk="1" hangingPunct="1">
              <a:spcBef>
                <a:spcPts val="0"/>
              </a:spcBef>
              <a:buClr>
                <a:srgbClr val="21874E"/>
              </a:buClr>
              <a:buFont typeface="Wingdings" panose="05000000000000000000" pitchFamily="2" charset="2"/>
              <a:buChar char="ü"/>
            </a:pPr>
            <a:endParaRPr lang="fr-BE" altLang="fr-FR" sz="2400" b="1" i="1">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Ecole </a:t>
            </a:r>
            <a:r>
              <a:rPr lang="fr-BE" altLang="fr-FR" sz="2400" b="1" i="1">
                <a:solidFill>
                  <a:srgbClr val="962C60"/>
                </a:solidFill>
              </a:rPr>
              <a:t>« présumée incomplète » </a:t>
            </a:r>
            <a:r>
              <a:rPr lang="fr-BE" altLang="fr-FR" sz="2400" b="1" i="1">
                <a:solidFill>
                  <a:srgbClr val="26559D"/>
                </a:solidFill>
              </a:rPr>
              <a:t>: inscription de tous les élèves qui présentent leur FUI pendant la période d’enregistrement</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Ecole </a:t>
            </a:r>
            <a:r>
              <a:rPr lang="fr-BE" altLang="fr-FR" sz="2400" b="1" i="1">
                <a:solidFill>
                  <a:srgbClr val="962C60"/>
                </a:solidFill>
              </a:rPr>
              <a:t>«</a:t>
            </a:r>
            <a:r>
              <a:rPr lang="fr-BE" altLang="fr-FR" sz="2400" b="1" i="1">
                <a:solidFill>
                  <a:srgbClr val="26559D"/>
                </a:solidFill>
              </a:rPr>
              <a:t> </a:t>
            </a:r>
            <a:r>
              <a:rPr lang="fr-BE" altLang="fr-FR" sz="2400" b="1" i="1">
                <a:solidFill>
                  <a:srgbClr val="962C60"/>
                </a:solidFill>
              </a:rPr>
              <a:t>complète » </a:t>
            </a:r>
            <a:r>
              <a:rPr lang="fr-BE" altLang="fr-FR" sz="2400" b="1" i="1">
                <a:solidFill>
                  <a:srgbClr val="26559D"/>
                </a:solidFill>
              </a:rPr>
              <a:t>:</a:t>
            </a:r>
            <a:br>
              <a:rPr lang="fr-BE" altLang="fr-FR" sz="2400" b="1" i="1">
                <a:solidFill>
                  <a:srgbClr val="26559D"/>
                </a:solidFill>
              </a:rPr>
            </a:br>
            <a:r>
              <a:rPr lang="fr-BE" altLang="fr-FR" sz="2400" b="1" i="1">
                <a:solidFill>
                  <a:srgbClr val="26559D"/>
                </a:solidFill>
              </a:rPr>
              <a:t>inscription à 80%, dont 20% ISEF</a:t>
            </a:r>
            <a:br>
              <a:rPr lang="fr-BE" altLang="fr-FR" sz="2400" b="1" i="1">
                <a:solidFill>
                  <a:srgbClr val="26559D"/>
                </a:solidFill>
              </a:rPr>
            </a:br>
            <a:r>
              <a:rPr lang="fr-BE" altLang="fr-FR" sz="2400" b="1" i="1">
                <a:solidFill>
                  <a:srgbClr val="26559D"/>
                </a:solidFill>
              </a:rPr>
              <a:t>(les 22% restant par la CIRI)</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Renvoi à la CIRI des </a:t>
            </a:r>
            <a:r>
              <a:rPr lang="fr-BE" altLang="fr-FR" sz="2400" b="1" i="1">
                <a:solidFill>
                  <a:srgbClr val="962C60"/>
                </a:solidFill>
              </a:rPr>
              <a:t>demandes d’inscription non satisfaites</a:t>
            </a:r>
            <a:r>
              <a:rPr lang="fr-BE" altLang="fr-FR" sz="2400" b="1" i="1">
                <a:solidFill>
                  <a:srgbClr val="26559D"/>
                </a:solidFill>
              </a:rPr>
              <a:t> et des </a:t>
            </a:r>
            <a:r>
              <a:rPr lang="fr-BE" altLang="fr-FR" sz="2400" b="1" i="1">
                <a:solidFill>
                  <a:srgbClr val="962C60"/>
                </a:solidFill>
              </a:rPr>
              <a:t>places vacantes </a:t>
            </a:r>
            <a:r>
              <a:rPr lang="fr-BE" altLang="fr-FR" sz="2400" b="1" i="1">
                <a:solidFill>
                  <a:srgbClr val="26559D"/>
                </a:solidFill>
              </a:rPr>
              <a:t>dans l’école</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p:txBody>
      </p:sp>
      <p:sp>
        <p:nvSpPr>
          <p:cNvPr id="4" name="Rectangle 3">
            <a:extLst>
              <a:ext uri="{FF2B5EF4-FFF2-40B4-BE49-F238E27FC236}">
                <a16:creationId xmlns:a16="http://schemas.microsoft.com/office/drawing/2014/main" id="{1C43CF1E-2BAD-42DC-9474-1537A749DBB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animEffect transition="in" filter="wipe(left)">
                                      <p:cBhvr>
                                        <p:cTn id="7" dur="1000"/>
                                        <p:tgtEl>
                                          <p:spTgt spid="2662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6">
                                            <p:txEl>
                                              <p:pRg st="4" end="4"/>
                                            </p:txEl>
                                          </p:spTgt>
                                        </p:tgtEl>
                                        <p:attrNameLst>
                                          <p:attrName>style.visibility</p:attrName>
                                        </p:attrNameLst>
                                      </p:cBhvr>
                                      <p:to>
                                        <p:strVal val="visible"/>
                                      </p:to>
                                    </p:set>
                                    <p:animEffect transition="in" filter="wipe(left)">
                                      <p:cBhvr>
                                        <p:cTn id="12" dur="1000"/>
                                        <p:tgtEl>
                                          <p:spTgt spid="26626">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26">
                                            <p:txEl>
                                              <p:pRg st="6" end="6"/>
                                            </p:txEl>
                                          </p:spTgt>
                                        </p:tgtEl>
                                        <p:attrNameLst>
                                          <p:attrName>style.visibility</p:attrName>
                                        </p:attrNameLst>
                                      </p:cBhvr>
                                      <p:to>
                                        <p:strVal val="visible"/>
                                      </p:to>
                                    </p:set>
                                    <p:animEffect transition="in" filter="wipe(left)">
                                      <p:cBhvr>
                                        <p:cTn id="17" dur="1000"/>
                                        <p:tgtEl>
                                          <p:spTgt spid="26626">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26">
                                            <p:txEl>
                                              <p:pRg st="8" end="8"/>
                                            </p:txEl>
                                          </p:spTgt>
                                        </p:tgtEl>
                                        <p:attrNameLst>
                                          <p:attrName>style.visibility</p:attrName>
                                        </p:attrNameLst>
                                      </p:cBhvr>
                                      <p:to>
                                        <p:strVal val="visible"/>
                                      </p:to>
                                    </p:set>
                                    <p:animEffect transition="in" filter="wipe(left)">
                                      <p:cBhvr>
                                        <p:cTn id="22" dur="1000"/>
                                        <p:tgtEl>
                                          <p:spTgt spid="2662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ous-titre 2">
            <a:extLst>
              <a:ext uri="{FF2B5EF4-FFF2-40B4-BE49-F238E27FC236}">
                <a16:creationId xmlns:a16="http://schemas.microsoft.com/office/drawing/2014/main" id="{B3998A6C-4581-4E6A-8428-0F66B53CA5BA}"/>
              </a:ext>
            </a:extLst>
          </p:cNvPr>
          <p:cNvSpPr>
            <a:spLocks noGrp="1"/>
          </p:cNvSpPr>
          <p:nvPr>
            <p:ph type="subTitle" idx="4294967295"/>
          </p:nvPr>
        </p:nvSpPr>
        <p:spPr>
          <a:xfrm>
            <a:off x="1691680" y="1412776"/>
            <a:ext cx="7200801" cy="5256584"/>
          </a:xfrm>
        </p:spPr>
        <p:txBody>
          <a:bodyPr/>
          <a:lstStyle/>
          <a:p>
            <a:pPr eaLnBrk="1" hangingPunct="1">
              <a:spcBef>
                <a:spcPts val="0"/>
              </a:spcBef>
              <a:buFont typeface="Arial" panose="020B0604020202020204" pitchFamily="34" charset="0"/>
              <a:buNone/>
            </a:pPr>
            <a:r>
              <a:rPr lang="fr-BE" altLang="fr-FR" sz="2400" b="1" i="1" u="sng">
                <a:solidFill>
                  <a:srgbClr val="26559D"/>
                </a:solidFill>
              </a:rPr>
              <a:t>Conclusion - 3</a:t>
            </a:r>
            <a:r>
              <a:rPr lang="fr-BE" altLang="fr-FR" sz="2400" b="1" i="1" u="sng" baseline="30000">
                <a:solidFill>
                  <a:srgbClr val="26559D"/>
                </a:solidFill>
              </a:rPr>
              <a:t>e</a:t>
            </a:r>
            <a:r>
              <a:rPr lang="fr-BE" altLang="fr-FR" sz="2400" b="1" i="1" u="sng">
                <a:solidFill>
                  <a:srgbClr val="26559D"/>
                </a:solidFill>
              </a:rPr>
              <a:t> étape</a:t>
            </a:r>
            <a:r>
              <a:rPr lang="fr-BE" altLang="fr-FR" sz="2400" b="1" i="1">
                <a:solidFill>
                  <a:srgbClr val="26559D"/>
                </a:solidFill>
              </a:rPr>
              <a:t> :</a:t>
            </a:r>
          </a:p>
          <a:p>
            <a:pPr eaLnBrk="1" hangingPunct="1">
              <a:spcBef>
                <a:spcPts val="0"/>
              </a:spcBef>
              <a:buFont typeface="Arial" panose="020B0604020202020204" pitchFamily="34" charset="0"/>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Les écoles avertissent les parents des enfants repris </a:t>
            </a:r>
            <a:r>
              <a:rPr lang="fr-BE" altLang="fr-FR" sz="2400" b="1" i="1">
                <a:solidFill>
                  <a:srgbClr val="962C60"/>
                </a:solidFill>
              </a:rPr>
              <a:t>en ordre utile</a:t>
            </a:r>
            <a:r>
              <a:rPr lang="fr-BE" altLang="fr-FR" sz="2400" b="1" i="1">
                <a:solidFill>
                  <a:srgbClr val="26559D"/>
                </a:solidFill>
              </a:rPr>
              <a:t>. Inscription après adhésion aux règlements/projets de l’école à l’aide d’une attestation d’inscription</a:t>
            </a:r>
          </a:p>
        </p:txBody>
      </p:sp>
      <p:sp>
        <p:nvSpPr>
          <p:cNvPr id="4" name="Rectangle 3">
            <a:extLst>
              <a:ext uri="{FF2B5EF4-FFF2-40B4-BE49-F238E27FC236}">
                <a16:creationId xmlns:a16="http://schemas.microsoft.com/office/drawing/2014/main" id="{1C43CF1E-2BAD-42DC-9474-1537A749DBB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extLst>
      <p:ext uri="{BB962C8B-B14F-4D97-AF65-F5344CB8AC3E}">
        <p14:creationId xmlns:p14="http://schemas.microsoft.com/office/powerpoint/2010/main" val="657089467"/>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626">
                                            <p:txEl>
                                              <p:pRg st="3" end="3"/>
                                            </p:txEl>
                                          </p:spTgt>
                                        </p:tgtEl>
                                        <p:attrNameLst>
                                          <p:attrName>style.visibility</p:attrName>
                                        </p:attrNameLst>
                                      </p:cBhvr>
                                      <p:to>
                                        <p:strVal val="visible"/>
                                      </p:to>
                                    </p:set>
                                    <p:animEffect transition="in" filter="wipe(left)">
                                      <p:cBhvr>
                                        <p:cTn id="7" dur="1000"/>
                                        <p:tgtEl>
                                          <p:spTgt spid="266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ous-titre 2">
            <a:extLst>
              <a:ext uri="{FF2B5EF4-FFF2-40B4-BE49-F238E27FC236}">
                <a16:creationId xmlns:a16="http://schemas.microsoft.com/office/drawing/2014/main" id="{4B5A5577-933D-4391-BCFB-078973ED9E6A}"/>
              </a:ext>
            </a:extLst>
          </p:cNvPr>
          <p:cNvSpPr>
            <a:spLocks noGrp="1"/>
          </p:cNvSpPr>
          <p:nvPr>
            <p:ph type="subTitle" idx="4294967295"/>
          </p:nvPr>
        </p:nvSpPr>
        <p:spPr>
          <a:xfrm>
            <a:off x="1643062" y="1268760"/>
            <a:ext cx="7249417" cy="5608290"/>
          </a:xfrm>
        </p:spPr>
        <p:txBody>
          <a:bodyPr/>
          <a:lstStyle/>
          <a:p>
            <a:pPr eaLnBrk="1" hangingPunct="1">
              <a:spcBef>
                <a:spcPts val="0"/>
              </a:spcBef>
              <a:buClr>
                <a:srgbClr val="21874E"/>
              </a:buClr>
              <a:buFont typeface="Wingdings" panose="05000000000000000000" pitchFamily="2" charset="2"/>
              <a:buChar char="ü"/>
            </a:pPr>
            <a:r>
              <a:rPr lang="fr-BE" altLang="fr-FR" sz="2200" b="1" i="1">
                <a:solidFill>
                  <a:srgbClr val="962C60"/>
                </a:solidFill>
              </a:rPr>
              <a:t>CIRI</a:t>
            </a:r>
            <a:r>
              <a:rPr lang="fr-BE" altLang="fr-FR" sz="2200" b="1" i="1">
                <a:solidFill>
                  <a:srgbClr val="26559D"/>
                </a:solidFill>
              </a:rPr>
              <a:t> </a:t>
            </a:r>
            <a:r>
              <a:rPr lang="fr-BE" altLang="fr-FR" sz="2200" b="1" i="1">
                <a:solidFill>
                  <a:srgbClr val="962C60"/>
                </a:solidFill>
              </a:rPr>
              <a:t>: </a:t>
            </a:r>
            <a:r>
              <a:rPr lang="fr-BE" altLang="fr-FR" sz="2200" b="1" i="1">
                <a:solidFill>
                  <a:srgbClr val="26559D"/>
                </a:solidFill>
              </a:rPr>
              <a:t>Organe inter-réseaux dont le siège est à l’Administration</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Composé</a:t>
            </a:r>
            <a:r>
              <a:rPr lang="fr-BE" altLang="fr-FR" sz="2200" b="1" i="1">
                <a:solidFill>
                  <a:srgbClr val="26559D"/>
                </a:solidFill>
              </a:rPr>
              <a:t> de représentants du Gouvernement, de l’Administration, des réseaux et des parents</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Traitement des demandes d’inscription </a:t>
            </a:r>
            <a:r>
              <a:rPr lang="fr-BE" altLang="fr-FR" sz="2200" b="1" i="1">
                <a:solidFill>
                  <a:srgbClr val="26559D"/>
                </a:solidFill>
              </a:rPr>
              <a:t>en fonction des écoles de préférence reprises dans le formulaire</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Optimalisation du meilleur choix des parents,</a:t>
            </a:r>
            <a:r>
              <a:rPr lang="fr-BE" altLang="fr-FR" sz="2200" b="1" i="1">
                <a:solidFill>
                  <a:srgbClr val="26559D"/>
                </a:solidFill>
              </a:rPr>
              <a:t> en tenant compte du calcul des pondérations pour chaque école indiquée par les parents</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La CIRI écrit aux parents,</a:t>
            </a:r>
            <a:r>
              <a:rPr lang="fr-BE" altLang="fr-FR" sz="2200" b="1" i="1">
                <a:solidFill>
                  <a:srgbClr val="26559D"/>
                </a:solidFill>
              </a:rPr>
              <a:t> en leur indiquant l’école où leur enfant est en ordre utile et/ou les écoles où il est en liste d’attente</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Les écoles reçoivent leur registre </a:t>
            </a:r>
            <a:r>
              <a:rPr lang="fr-BE" altLang="fr-FR" sz="2200" b="1" i="1">
                <a:solidFill>
                  <a:srgbClr val="26559D"/>
                </a:solidFill>
              </a:rPr>
              <a:t>reprenant les élèves inscrits et ceux en liste d’attente. Inscription après adhésion aux règlements/projets de l’école</a:t>
            </a:r>
          </a:p>
        </p:txBody>
      </p:sp>
      <p:sp>
        <p:nvSpPr>
          <p:cNvPr id="4" name="Rectangle 3">
            <a:extLst>
              <a:ext uri="{FF2B5EF4-FFF2-40B4-BE49-F238E27FC236}">
                <a16:creationId xmlns:a16="http://schemas.microsoft.com/office/drawing/2014/main" id="{E1AF3A0B-6923-487B-B678-CC2920F68A32}"/>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Quatrième étape :</a:t>
            </a:r>
            <a:br>
              <a:rPr lang="fr-BE" sz="2800" b="1" i="1"/>
            </a:br>
            <a:r>
              <a:rPr lang="fr-BE" sz="2800" b="1" i="1"/>
              <a:t>Gestion des inscriptions par la CIRI</a:t>
            </a:r>
            <a:endParaRPr lang="fr-BE" sz="2800" b="1" i="1" baseline="3000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left)">
                                      <p:cBhvr>
                                        <p:cTn id="7" dur="10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wipe(left)">
                                      <p:cBhvr>
                                        <p:cTn id="12" dur="1000"/>
                                        <p:tgtEl>
                                          <p:spTgt spid="276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wipe(left)">
                                      <p:cBhvr>
                                        <p:cTn id="17" dur="1000"/>
                                        <p:tgtEl>
                                          <p:spTgt spid="2765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7650">
                                            <p:txEl>
                                              <p:pRg st="3" end="3"/>
                                            </p:txEl>
                                          </p:spTgt>
                                        </p:tgtEl>
                                        <p:attrNameLst>
                                          <p:attrName>style.visibility</p:attrName>
                                        </p:attrNameLst>
                                      </p:cBhvr>
                                      <p:to>
                                        <p:strVal val="visible"/>
                                      </p:to>
                                    </p:set>
                                    <p:animEffect transition="in" filter="wipe(left)">
                                      <p:cBhvr>
                                        <p:cTn id="22" dur="1000"/>
                                        <p:tgtEl>
                                          <p:spTgt spid="2765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wipe(left)">
                                      <p:cBhvr>
                                        <p:cTn id="27" dur="1000"/>
                                        <p:tgtEl>
                                          <p:spTgt spid="2765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7650">
                                            <p:txEl>
                                              <p:pRg st="5" end="5"/>
                                            </p:txEl>
                                          </p:spTgt>
                                        </p:tgtEl>
                                        <p:attrNameLst>
                                          <p:attrName>style.visibility</p:attrName>
                                        </p:attrNameLst>
                                      </p:cBhvr>
                                      <p:to>
                                        <p:strVal val="visible"/>
                                      </p:to>
                                    </p:set>
                                    <p:animEffect transition="in" filter="wipe(left)">
                                      <p:cBhvr>
                                        <p:cTn id="32" dur="1000"/>
                                        <p:tgtEl>
                                          <p:spTgt spid="276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ous-titre 2">
            <a:extLst>
              <a:ext uri="{FF2B5EF4-FFF2-40B4-BE49-F238E27FC236}">
                <a16:creationId xmlns:a16="http://schemas.microsoft.com/office/drawing/2014/main" id="{44CD9902-DFB1-46A0-9181-F2EF494179B5}"/>
              </a:ext>
            </a:extLst>
          </p:cNvPr>
          <p:cNvSpPr>
            <a:spLocks noGrp="1"/>
          </p:cNvSpPr>
          <p:nvPr>
            <p:ph type="subTitle" idx="4294967295"/>
          </p:nvPr>
        </p:nvSpPr>
        <p:spPr>
          <a:xfrm>
            <a:off x="1691680" y="1268760"/>
            <a:ext cx="7200800" cy="5589240"/>
          </a:xfrm>
        </p:spPr>
        <p:txBody>
          <a:bodyPr/>
          <a:lstStyle/>
          <a:p>
            <a:pPr eaLnBrk="1" hangingPunct="1">
              <a:spcBef>
                <a:spcPts val="0"/>
              </a:spcBef>
              <a:buClr>
                <a:srgbClr val="21874E"/>
              </a:buClr>
              <a:buFont typeface="Wingdings" panose="05000000000000000000" pitchFamily="2" charset="2"/>
              <a:buChar char="ü"/>
            </a:pPr>
            <a:r>
              <a:rPr lang="fr-BE" altLang="fr-FR" sz="2400" b="1" i="1">
                <a:solidFill>
                  <a:srgbClr val="26559D"/>
                </a:solidFill>
              </a:rPr>
              <a:t>Si </a:t>
            </a:r>
            <a:r>
              <a:rPr lang="fr-BE" altLang="fr-FR" sz="2400" b="1" i="1">
                <a:solidFill>
                  <a:srgbClr val="962C60"/>
                </a:solidFill>
              </a:rPr>
              <a:t>désistement</a:t>
            </a:r>
            <a:r>
              <a:rPr lang="fr-BE" altLang="fr-FR" sz="2400" b="1" i="1">
                <a:solidFill>
                  <a:srgbClr val="26559D"/>
                </a:solidFill>
              </a:rPr>
              <a:t> dans l’école : contact (par la CIRI ou par l’école) avec les parents dont l’enfant est le premier sur la liste d’attente</a:t>
            </a:r>
          </a:p>
          <a:p>
            <a:pPr marL="0" indent="0" eaLnBrk="1" hangingPunct="1">
              <a:spcBef>
                <a:spcPts val="0"/>
              </a:spcBef>
              <a:buClr>
                <a:srgbClr val="21874E"/>
              </a:buClr>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Inscription possible </a:t>
            </a:r>
            <a:r>
              <a:rPr lang="fr-BE" altLang="fr-FR" sz="2400" b="1" i="1">
                <a:solidFill>
                  <a:srgbClr val="962C60"/>
                </a:solidFill>
              </a:rPr>
              <a:t>à partir du 25 avril </a:t>
            </a:r>
            <a:r>
              <a:rPr lang="fr-BE" altLang="fr-FR" sz="2400" b="1" i="1">
                <a:solidFill>
                  <a:srgbClr val="26559D"/>
                </a:solidFill>
              </a:rPr>
              <a:t>dans l’école, mais en fonction des places disponibles au terme des travaux de la CIRI et toujours à l’aide d’un duplicata du formulaire unique</a:t>
            </a:r>
          </a:p>
          <a:p>
            <a:pPr marL="0" indent="0" eaLnBrk="1" hangingPunct="1">
              <a:spcBef>
                <a:spcPts val="0"/>
              </a:spcBef>
              <a:buClr>
                <a:srgbClr val="21874E"/>
              </a:buClr>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Remise par l’école d’un accusé de réception</a:t>
            </a:r>
          </a:p>
          <a:p>
            <a:pPr marL="0" indent="0" eaLnBrk="1" hangingPunct="1">
              <a:spcBef>
                <a:spcPts val="0"/>
              </a:spcBef>
              <a:buClr>
                <a:srgbClr val="21874E"/>
              </a:buClr>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Les parents doivent déposer le CEB à l’école secondaire dès qu’ils en disposent</a:t>
            </a:r>
          </a:p>
        </p:txBody>
      </p:sp>
      <p:sp>
        <p:nvSpPr>
          <p:cNvPr id="3" name="Rectangle 2">
            <a:extLst>
              <a:ext uri="{FF2B5EF4-FFF2-40B4-BE49-F238E27FC236}">
                <a16:creationId xmlns:a16="http://schemas.microsoft.com/office/drawing/2014/main" id="{A954E164-22ED-4555-A0CD-4CF8B8B7A122}"/>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Cinquième étape :</a:t>
            </a:r>
            <a:br>
              <a:rPr lang="fr-BE" sz="2800" b="1" i="1"/>
            </a:br>
            <a:r>
              <a:rPr lang="fr-BE" sz="2800" b="1" i="1"/>
              <a:t>Après la période des inscriptions</a:t>
            </a:r>
            <a:endParaRPr lang="fr-BE" sz="2800" b="1" i="1" baseline="3000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10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674">
                                            <p:txEl>
                                              <p:pRg st="2" end="2"/>
                                            </p:txEl>
                                          </p:spTgt>
                                        </p:tgtEl>
                                        <p:attrNameLst>
                                          <p:attrName>style.visibility</p:attrName>
                                        </p:attrNameLst>
                                      </p:cBhvr>
                                      <p:to>
                                        <p:strVal val="visible"/>
                                      </p:to>
                                    </p:set>
                                    <p:animEffect transition="in" filter="wipe(left)">
                                      <p:cBhvr>
                                        <p:cTn id="12" dur="1000"/>
                                        <p:tgtEl>
                                          <p:spTgt spid="2867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8674">
                                            <p:txEl>
                                              <p:pRg st="4" end="4"/>
                                            </p:txEl>
                                          </p:spTgt>
                                        </p:tgtEl>
                                        <p:attrNameLst>
                                          <p:attrName>style.visibility</p:attrName>
                                        </p:attrNameLst>
                                      </p:cBhvr>
                                      <p:to>
                                        <p:strVal val="visible"/>
                                      </p:to>
                                    </p:set>
                                    <p:animEffect transition="in" filter="wipe(left)">
                                      <p:cBhvr>
                                        <p:cTn id="17" dur="1000"/>
                                        <p:tgtEl>
                                          <p:spTgt spid="2867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8674">
                                            <p:txEl>
                                              <p:pRg st="6" end="6"/>
                                            </p:txEl>
                                          </p:spTgt>
                                        </p:tgtEl>
                                        <p:attrNameLst>
                                          <p:attrName>style.visibility</p:attrName>
                                        </p:attrNameLst>
                                      </p:cBhvr>
                                      <p:to>
                                        <p:strVal val="visible"/>
                                      </p:to>
                                    </p:set>
                                    <p:animEffect transition="in" filter="wipe(left)">
                                      <p:cBhvr>
                                        <p:cTn id="22" dur="1000"/>
                                        <p:tgtEl>
                                          <p:spTgt spid="286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ous-titre 2">
            <a:extLst>
              <a:ext uri="{FF2B5EF4-FFF2-40B4-BE49-F238E27FC236}">
                <a16:creationId xmlns:a16="http://schemas.microsoft.com/office/drawing/2014/main" id="{EBE46368-A46F-434A-AA0F-48953211B329}"/>
              </a:ext>
            </a:extLst>
          </p:cNvPr>
          <p:cNvSpPr>
            <a:spLocks noGrp="1"/>
          </p:cNvSpPr>
          <p:nvPr>
            <p:ph type="subTitle" idx="4294967295"/>
          </p:nvPr>
        </p:nvSpPr>
        <p:spPr>
          <a:xfrm>
            <a:off x="1691680" y="1268761"/>
            <a:ext cx="7200800" cy="5040560"/>
          </a:xfrm>
        </p:spPr>
        <p:txBody>
          <a:bodyPr/>
          <a:lstStyle/>
          <a:p>
            <a:pPr marL="179388" indent="0"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Si remise de plusieurs formulaires d’inscription par les parents dans plusieurs écoles…</a:t>
            </a:r>
          </a:p>
          <a:p>
            <a:pPr marL="179388" indent="0"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Si fausses déclarations de domicile…</a:t>
            </a:r>
          </a:p>
          <a:p>
            <a:pPr marL="179388" indent="0" eaLnBrk="1" hangingPunct="1">
              <a:lnSpc>
                <a:spcPct val="150000"/>
              </a:lnSpc>
              <a:spcBef>
                <a:spcPts val="0"/>
              </a:spcBef>
              <a:buFont typeface="Arial" panose="020B0604020202020204" pitchFamily="34" charset="0"/>
              <a:buNone/>
            </a:pPr>
            <a:endParaRPr lang="fr-BE" altLang="fr-FR" sz="2400">
              <a:solidFill>
                <a:srgbClr val="962C60"/>
              </a:solidFill>
            </a:endParaRPr>
          </a:p>
          <a:p>
            <a:pPr marL="179388" indent="0" eaLnBrk="1" hangingPunct="1">
              <a:lnSpc>
                <a:spcPct val="150000"/>
              </a:lnSpc>
              <a:spcBef>
                <a:spcPts val="0"/>
              </a:spcBef>
              <a:buFont typeface="Arial" panose="020B0604020202020204" pitchFamily="34" charset="0"/>
              <a:buNone/>
            </a:pPr>
            <a:r>
              <a:rPr lang="fr-BE" altLang="fr-FR" sz="2400" b="1" i="1" u="sng">
                <a:solidFill>
                  <a:srgbClr val="962C60"/>
                </a:solidFill>
              </a:rPr>
              <a:t>Sanction</a:t>
            </a:r>
            <a:r>
              <a:rPr lang="fr-BE" altLang="fr-FR" sz="2400" b="1" i="1">
                <a:solidFill>
                  <a:srgbClr val="962C60"/>
                </a:solidFill>
              </a:rPr>
              <a:t> :</a:t>
            </a:r>
            <a:br>
              <a:rPr lang="fr-BE" altLang="fr-FR" sz="2400" b="1" i="1">
                <a:solidFill>
                  <a:srgbClr val="962C60"/>
                </a:solidFill>
              </a:rPr>
            </a:br>
            <a:r>
              <a:rPr lang="fr-BE" altLang="fr-FR" sz="2400" b="1" i="1">
                <a:solidFill>
                  <a:srgbClr val="962C60"/>
                </a:solidFill>
              </a:rPr>
              <a:t>Annulation de toutes ces demandes !!!</a:t>
            </a:r>
          </a:p>
        </p:txBody>
      </p:sp>
      <p:sp>
        <p:nvSpPr>
          <p:cNvPr id="3" name="Rectangle 2">
            <a:extLst>
              <a:ext uri="{FF2B5EF4-FFF2-40B4-BE49-F238E27FC236}">
                <a16:creationId xmlns:a16="http://schemas.microsoft.com/office/drawing/2014/main" id="{73D346F2-B66E-4AA6-8F49-D12653105E36}"/>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600"/>
              </a:spcBef>
              <a:defRPr/>
            </a:pPr>
            <a:r>
              <a:rPr lang="fr-BE" sz="3200" b="1" i="1"/>
              <a:t>Si fraude…</a:t>
            </a:r>
          </a:p>
        </p:txBody>
      </p:sp>
    </p:spTree>
  </p:cSld>
  <p:clrMapOvr>
    <a:masterClrMapping/>
  </p:clrMapOvr>
  <p:transition spd="med">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ous-titre 2">
            <a:extLst>
              <a:ext uri="{FF2B5EF4-FFF2-40B4-BE49-F238E27FC236}">
                <a16:creationId xmlns:a16="http://schemas.microsoft.com/office/drawing/2014/main" id="{40A8445A-8278-4D29-99AE-A2B32CE05A67}"/>
              </a:ext>
            </a:extLst>
          </p:cNvPr>
          <p:cNvSpPr>
            <a:spLocks noGrp="1"/>
          </p:cNvSpPr>
          <p:nvPr>
            <p:ph type="subTitle" idx="4294967295"/>
          </p:nvPr>
        </p:nvSpPr>
        <p:spPr>
          <a:xfrm>
            <a:off x="1691680" y="1268760"/>
            <a:ext cx="7200800" cy="4320480"/>
          </a:xfrm>
        </p:spPr>
        <p:txBody>
          <a:bodyPr/>
          <a:lstStyle/>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Documentation sur le site enseignement.catholique.be</a:t>
            </a:r>
          </a:p>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Les directions d’école</a:t>
            </a:r>
          </a:p>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hlinkClick r:id="rId2"/>
              </a:rPr>
              <a:t>www.inscription.cfwb.be</a:t>
            </a:r>
            <a:r>
              <a:rPr lang="fr-BE" altLang="fr-FR" sz="2800" b="1" i="1">
                <a:solidFill>
                  <a:srgbClr val="26559D"/>
                </a:solidFill>
              </a:rPr>
              <a:t> </a:t>
            </a:r>
          </a:p>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0800 188 55 ou </a:t>
            </a:r>
            <a:r>
              <a:rPr lang="fr-BE" altLang="fr-FR" sz="2800" b="1" i="1">
                <a:solidFill>
                  <a:srgbClr val="26559D"/>
                </a:solidFill>
                <a:hlinkClick r:id="rId3"/>
              </a:rPr>
              <a:t>inscription@cfwb.be</a:t>
            </a:r>
            <a:r>
              <a:rPr lang="fr-BE" altLang="fr-FR" sz="2800" b="1" i="1">
                <a:solidFill>
                  <a:srgbClr val="26559D"/>
                </a:solidFill>
              </a:rPr>
              <a:t> </a:t>
            </a:r>
          </a:p>
        </p:txBody>
      </p:sp>
      <p:sp>
        <p:nvSpPr>
          <p:cNvPr id="4" name="Rectangle 3">
            <a:extLst>
              <a:ext uri="{FF2B5EF4-FFF2-40B4-BE49-F238E27FC236}">
                <a16:creationId xmlns:a16="http://schemas.microsoft.com/office/drawing/2014/main" id="{FD25518A-6C8B-4BD2-9AD3-329DCA07ECE4}"/>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600"/>
              </a:spcBef>
              <a:defRPr/>
            </a:pPr>
            <a:r>
              <a:rPr lang="fr-BE" sz="3200" b="1" i="1"/>
              <a:t>Pour en savoir plus…</a:t>
            </a:r>
          </a:p>
        </p:txBody>
      </p:sp>
    </p:spTree>
  </p:cSld>
  <p:clrMapOvr>
    <a:masterClrMapping/>
  </p:clrMapOvr>
  <p:transition spd="med">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ous-titre 2">
            <a:extLst>
              <a:ext uri="{FF2B5EF4-FFF2-40B4-BE49-F238E27FC236}">
                <a16:creationId xmlns:a16="http://schemas.microsoft.com/office/drawing/2014/main" id="{41F46DFB-D565-4A75-BF9A-7514B8B7712C}"/>
              </a:ext>
            </a:extLst>
          </p:cNvPr>
          <p:cNvSpPr>
            <a:spLocks noGrp="1"/>
          </p:cNvSpPr>
          <p:nvPr>
            <p:ph type="subTitle" idx="4294967295"/>
          </p:nvPr>
        </p:nvSpPr>
        <p:spPr>
          <a:xfrm>
            <a:off x="1691680" y="1268760"/>
            <a:ext cx="7200800" cy="5072063"/>
          </a:xfrm>
        </p:spPr>
        <p:txBody>
          <a:bodyPr/>
          <a:lstStyle/>
          <a:p>
            <a:pPr eaLnBrk="1" hangingPunct="1">
              <a:lnSpc>
                <a:spcPct val="150000"/>
              </a:lnSpc>
              <a:spcBef>
                <a:spcPts val="0"/>
              </a:spcBef>
              <a:buClr>
                <a:srgbClr val="21874E"/>
              </a:buClr>
              <a:buFont typeface="Wingdings" pitchFamily="2" charset="2"/>
              <a:buChar char="ü"/>
              <a:defRPr/>
            </a:pPr>
            <a:r>
              <a:rPr lang="fr-BE" sz="2800" b="1" i="1">
                <a:solidFill>
                  <a:srgbClr val="26559D"/>
                </a:solidFill>
              </a:rPr>
              <a:t>Ce montage est propriété du SeGEC </a:t>
            </a:r>
          </a:p>
          <a:p>
            <a:pPr eaLnBrk="1" hangingPunct="1">
              <a:lnSpc>
                <a:spcPct val="150000"/>
              </a:lnSpc>
              <a:spcBef>
                <a:spcPts val="0"/>
              </a:spcBef>
              <a:buClr>
                <a:srgbClr val="21874E"/>
              </a:buClr>
              <a:buFont typeface="Wingdings" pitchFamily="2" charset="2"/>
              <a:buChar char="ü"/>
              <a:defRPr/>
            </a:pPr>
            <a:r>
              <a:rPr lang="fr-BE" sz="2800" b="1" i="1">
                <a:solidFill>
                  <a:srgbClr val="26559D"/>
                </a:solidFill>
              </a:rPr>
              <a:t>Pas de modification de ce montage sans accord du SeGEC</a:t>
            </a:r>
          </a:p>
          <a:p>
            <a:pPr eaLnBrk="1" hangingPunct="1">
              <a:buClr>
                <a:srgbClr val="21874E"/>
              </a:buClr>
              <a:buFont typeface="Wingdings" pitchFamily="2" charset="2"/>
              <a:buChar char="ü"/>
              <a:defRPr/>
            </a:pPr>
            <a:endParaRPr lang="fr-BE" b="1" i="1">
              <a:solidFill>
                <a:srgbClr val="26559D"/>
              </a:solidFill>
            </a:endParaRPr>
          </a:p>
          <a:p>
            <a:pPr eaLnBrk="1" hangingPunct="1">
              <a:buClr>
                <a:srgbClr val="21874E"/>
              </a:buClr>
              <a:buFont typeface="Wingdings" pitchFamily="2" charset="2"/>
              <a:buChar char="ü"/>
              <a:defRPr/>
            </a:pPr>
            <a:endParaRPr lang="fr-BE" b="1" i="1">
              <a:solidFill>
                <a:srgbClr val="26559D"/>
              </a:solidFill>
            </a:endParaRPr>
          </a:p>
          <a:p>
            <a:pPr marL="0" indent="0" eaLnBrk="1" hangingPunct="1">
              <a:spcBef>
                <a:spcPts val="0"/>
              </a:spcBef>
              <a:buClr>
                <a:srgbClr val="21874E"/>
              </a:buClr>
              <a:buFont typeface="Arial" charset="0"/>
              <a:buNone/>
              <a:defRPr/>
            </a:pPr>
            <a:endParaRPr lang="fr-BE" sz="1800" b="1" i="1">
              <a:solidFill>
                <a:srgbClr val="21874E"/>
              </a:solidFill>
            </a:endParaRPr>
          </a:p>
          <a:p>
            <a:pPr marL="0" indent="0" eaLnBrk="1" hangingPunct="1">
              <a:spcBef>
                <a:spcPts val="0"/>
              </a:spcBef>
              <a:buClr>
                <a:srgbClr val="21874E"/>
              </a:buClr>
              <a:buFont typeface="Arial" charset="0"/>
              <a:buNone/>
              <a:defRPr/>
            </a:pPr>
            <a:r>
              <a:rPr lang="fr-BE" sz="1800" b="1" i="1">
                <a:solidFill>
                  <a:srgbClr val="21874E"/>
                </a:solidFill>
              </a:rPr>
              <a:t>SeGEC ASBL</a:t>
            </a:r>
            <a:br>
              <a:rPr lang="fr-BE" sz="1800" b="1" i="1">
                <a:solidFill>
                  <a:srgbClr val="21874E"/>
                </a:solidFill>
              </a:rPr>
            </a:br>
            <a:r>
              <a:rPr lang="fr-BE" sz="1800" b="1" i="1">
                <a:solidFill>
                  <a:srgbClr val="21874E"/>
                </a:solidFill>
              </a:rPr>
              <a:t>Avenue Emmanuel Mounier 100 - 1200 Bruxelles</a:t>
            </a:r>
          </a:p>
          <a:p>
            <a:pPr marL="0" indent="0" eaLnBrk="1" hangingPunct="1">
              <a:spcBef>
                <a:spcPts val="0"/>
              </a:spcBef>
              <a:buClr>
                <a:srgbClr val="21874E"/>
              </a:buClr>
              <a:buFont typeface="Arial" charset="0"/>
              <a:buNone/>
              <a:defRPr/>
            </a:pPr>
            <a:r>
              <a:rPr lang="fr-BE" sz="1800" b="1" i="1">
                <a:solidFill>
                  <a:srgbClr val="21874E"/>
                </a:solidFill>
              </a:rPr>
              <a:t>02 256 70 11</a:t>
            </a:r>
          </a:p>
          <a:p>
            <a:pPr marL="0" indent="0" eaLnBrk="1" hangingPunct="1">
              <a:spcBef>
                <a:spcPts val="0"/>
              </a:spcBef>
              <a:buClr>
                <a:srgbClr val="21874E"/>
              </a:buClr>
              <a:buFont typeface="Arial" charset="0"/>
              <a:buNone/>
              <a:defRPr/>
            </a:pPr>
            <a:r>
              <a:rPr lang="fr-BE" sz="1800" b="1" i="1">
                <a:solidFill>
                  <a:srgbClr val="21874E"/>
                </a:solidFill>
                <a:hlinkClick r:id="rId2"/>
              </a:rPr>
              <a:t>communication@segec.be</a:t>
            </a:r>
            <a:r>
              <a:rPr lang="fr-BE" sz="1800" b="1" i="1">
                <a:solidFill>
                  <a:srgbClr val="21874E"/>
                </a:solidFill>
              </a:rPr>
              <a:t> </a:t>
            </a:r>
          </a:p>
        </p:txBody>
      </p:sp>
      <p:sp>
        <p:nvSpPr>
          <p:cNvPr id="3" name="Rectangle 2">
            <a:extLst>
              <a:ext uri="{FF2B5EF4-FFF2-40B4-BE49-F238E27FC236}">
                <a16:creationId xmlns:a16="http://schemas.microsoft.com/office/drawing/2014/main" id="{3D34F740-13B1-45AA-86E8-18CA99F2D123}"/>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hangingPunct="1">
              <a:defRPr/>
            </a:pPr>
            <a:r>
              <a:rPr lang="fr-BE" sz="4800" b="1" i="1" baseline="30000"/>
              <a:t>Avertissement</a:t>
            </a:r>
          </a:p>
        </p:txBody>
      </p:sp>
    </p:spTree>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7CA6E5-884D-4DEC-8CA5-9DC740E8E377}"/>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200" b="1" i="1"/>
              <a:t>Calendrier</a:t>
            </a:r>
          </a:p>
        </p:txBody>
      </p:sp>
      <p:sp>
        <p:nvSpPr>
          <p:cNvPr id="5" name="Sous-titre 2">
            <a:extLst>
              <a:ext uri="{FF2B5EF4-FFF2-40B4-BE49-F238E27FC236}">
                <a16:creationId xmlns:a16="http://schemas.microsoft.com/office/drawing/2014/main" id="{7F77FD5E-635C-40F3-888F-AC7301D6ECE9}"/>
              </a:ext>
            </a:extLst>
          </p:cNvPr>
          <p:cNvSpPr txBox="1">
            <a:spLocks/>
          </p:cNvSpPr>
          <p:nvPr/>
        </p:nvSpPr>
        <p:spPr bwMode="auto">
          <a:xfrm>
            <a:off x="1677988" y="1268760"/>
            <a:ext cx="7214492"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0"/>
              </a:spcBef>
              <a:buClr>
                <a:srgbClr val="21874E"/>
              </a:buClr>
            </a:pPr>
            <a:r>
              <a:rPr lang="fr-BE" altLang="fr-FR" sz="2800" b="1" i="1">
                <a:solidFill>
                  <a:srgbClr val="26559D"/>
                </a:solidFill>
                <a:latin typeface="+mn-lt"/>
              </a:rPr>
              <a:t>Au plus tard le 28/01 : remise du formulaire unique d’inscription (FUI) aux parents contre accusé de réception</a:t>
            </a:r>
          </a:p>
          <a:p>
            <a:pPr eaLnBrk="1" hangingPunct="1">
              <a:lnSpc>
                <a:spcPct val="150000"/>
              </a:lnSpc>
              <a:spcBef>
                <a:spcPts val="0"/>
              </a:spcBef>
              <a:buClr>
                <a:srgbClr val="21874E"/>
              </a:buClr>
            </a:pPr>
            <a:r>
              <a:rPr lang="fr-BE" altLang="fr-FR" sz="2800" b="1" i="1">
                <a:solidFill>
                  <a:srgbClr val="26559D"/>
                </a:solidFill>
                <a:latin typeface="+mn-lt"/>
              </a:rPr>
              <a:t>Du 14/02 au 11/03 inclus : dépôt du formulaire auprès de l’école secondaire</a:t>
            </a:r>
          </a:p>
          <a:p>
            <a:pPr eaLnBrk="1" hangingPunct="1">
              <a:lnSpc>
                <a:spcPct val="150000"/>
              </a:lnSpc>
              <a:spcBef>
                <a:spcPts val="0"/>
              </a:spcBef>
              <a:buClr>
                <a:srgbClr val="21874E"/>
              </a:buClr>
            </a:pPr>
            <a:r>
              <a:rPr lang="fr-BE" altLang="fr-FR" sz="2800" b="1" i="1">
                <a:solidFill>
                  <a:srgbClr val="26559D"/>
                </a:solidFill>
                <a:latin typeface="+mn-lt"/>
              </a:rPr>
              <a:t>A partir du 25/04 : reprise des inscriptions par date chronologique</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ous-titre 2">
            <a:extLst>
              <a:ext uri="{FF2B5EF4-FFF2-40B4-BE49-F238E27FC236}">
                <a16:creationId xmlns:a16="http://schemas.microsoft.com/office/drawing/2014/main" id="{DC18B1DB-01D3-4BA4-8F56-CD298718997F}"/>
              </a:ext>
            </a:extLst>
          </p:cNvPr>
          <p:cNvSpPr>
            <a:spLocks noGrp="1"/>
          </p:cNvSpPr>
          <p:nvPr>
            <p:ph type="subTitle" idx="4294967295"/>
          </p:nvPr>
        </p:nvSpPr>
        <p:spPr>
          <a:xfrm>
            <a:off x="1691680" y="1268760"/>
            <a:ext cx="7200800" cy="5256584"/>
          </a:xfrm>
        </p:spPr>
        <p:txBody>
          <a:bodyPr/>
          <a:lstStyle/>
          <a:p>
            <a:pPr marL="0" indent="0" eaLnBrk="1" hangingPunct="1">
              <a:lnSpc>
                <a:spcPct val="150000"/>
              </a:lnSpc>
              <a:spcBef>
                <a:spcPts val="0"/>
              </a:spcBef>
              <a:buFont typeface="Arial" panose="020B0604020202020204" pitchFamily="34" charset="0"/>
              <a:buNone/>
              <a:defRPr/>
            </a:pPr>
            <a:r>
              <a:rPr lang="fr-BE" altLang="fr-FR" sz="2400" b="1" i="1">
                <a:solidFill>
                  <a:srgbClr val="26559D"/>
                </a:solidFill>
              </a:rPr>
              <a:t>L’école primaire ordinaire remet un </a:t>
            </a:r>
            <a:r>
              <a:rPr lang="fr-BE" altLang="fr-FR" sz="2400" b="1" i="1">
                <a:solidFill>
                  <a:srgbClr val="21874E"/>
                </a:solidFill>
              </a:rPr>
              <a:t>formulaire</a:t>
            </a:r>
            <a:r>
              <a:rPr lang="fr-BE" altLang="fr-FR" sz="2400" b="1" i="1">
                <a:solidFill>
                  <a:srgbClr val="26559D"/>
                </a:solidFill>
              </a:rPr>
              <a:t> unique d’inscription qui sera complété par la direction :</a:t>
            </a: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de la </a:t>
            </a:r>
            <a:r>
              <a:rPr lang="fr-BE" altLang="fr-FR" sz="2200" b="1" i="1">
                <a:solidFill>
                  <a:srgbClr val="21874E"/>
                </a:solidFill>
              </a:rPr>
              <a:t>date d’inscription </a:t>
            </a:r>
            <a:r>
              <a:rPr lang="fr-BE" altLang="fr-FR" sz="2200" b="1" i="1">
                <a:solidFill>
                  <a:srgbClr val="26559D"/>
                </a:solidFill>
              </a:rPr>
              <a:t>dans l’école primaire actuellement fréquentée et, le cas échéant :</a:t>
            </a:r>
            <a:endParaRPr lang="fr-BE" altLang="fr-FR" sz="2200" b="1" i="1">
              <a:solidFill>
                <a:srgbClr val="21874E"/>
              </a:solidFill>
            </a:endParaRP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d’une copie de l’</a:t>
            </a:r>
            <a:r>
              <a:rPr lang="fr-BE" altLang="fr-FR" sz="2200" b="1" i="1">
                <a:solidFill>
                  <a:srgbClr val="21874E"/>
                </a:solidFill>
              </a:rPr>
              <a:t>attestation</a:t>
            </a:r>
            <a:r>
              <a:rPr lang="fr-BE" altLang="fr-FR" sz="2200" b="1" i="1">
                <a:solidFill>
                  <a:srgbClr val="26559D"/>
                </a:solidFill>
              </a:rPr>
              <a:t> justifiant la priorité « enfants en situation précaire » (ex : enfants placés par le juge…) </a:t>
            </a: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du suivi de la langue d’</a:t>
            </a:r>
            <a:r>
              <a:rPr lang="fr-BE" altLang="fr-FR" sz="2200" b="1" i="1">
                <a:solidFill>
                  <a:srgbClr val="21874E"/>
                </a:solidFill>
              </a:rPr>
              <a:t>immersion </a:t>
            </a:r>
            <a:r>
              <a:rPr lang="fr-BE" altLang="fr-FR" sz="2200" b="1" i="1">
                <a:solidFill>
                  <a:srgbClr val="26559D"/>
                </a:solidFill>
              </a:rPr>
              <a:t>(depuis la 3</a:t>
            </a:r>
            <a:r>
              <a:rPr lang="fr-BE" altLang="fr-FR" sz="2200" b="1" i="1" baseline="30000">
                <a:solidFill>
                  <a:srgbClr val="26559D"/>
                </a:solidFill>
              </a:rPr>
              <a:t>ème</a:t>
            </a:r>
            <a:r>
              <a:rPr lang="fr-BE" altLang="fr-FR" sz="2200" b="1" i="1">
                <a:solidFill>
                  <a:srgbClr val="26559D"/>
                </a:solidFill>
              </a:rPr>
              <a:t> primaire au moins)</a:t>
            </a: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Nom, date et signature du directeur de l’école primaire</a:t>
            </a:r>
          </a:p>
          <a:p>
            <a:pPr marL="538163" lvl="1" indent="-355600" eaLnBrk="1" hangingPunct="1">
              <a:lnSpc>
                <a:spcPct val="150000"/>
              </a:lnSpc>
              <a:spcBef>
                <a:spcPts val="0"/>
              </a:spcBef>
              <a:buClr>
                <a:srgbClr val="21874E"/>
              </a:buClr>
              <a:buFont typeface="Wingdings" panose="05000000000000000000" pitchFamily="2" charset="2"/>
              <a:buChar char="ü"/>
              <a:defRPr/>
            </a:pPr>
            <a:endParaRPr lang="fr-BE" altLang="fr-FR" sz="2400" b="1" i="1">
              <a:solidFill>
                <a:srgbClr val="26559D"/>
              </a:solidFill>
            </a:endParaRPr>
          </a:p>
        </p:txBody>
      </p:sp>
      <p:sp>
        <p:nvSpPr>
          <p:cNvPr id="3" name="Rectangle 2">
            <a:extLst>
              <a:ext uri="{FF2B5EF4-FFF2-40B4-BE49-F238E27FC236}">
                <a16:creationId xmlns:a16="http://schemas.microsoft.com/office/drawing/2014/main" id="{821BDED4-FB15-4FC4-BE06-B45EC149F1B5}"/>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Première étape : du 14/01 au 28/01</a:t>
            </a:r>
            <a:endParaRPr lang="fr-BE" sz="2800" b="1" i="1">
              <a:solidFill>
                <a:srgbClr val="FF0000"/>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Effect transition="in" filter="wipe(left)">
                                      <p:cBhvr>
                                        <p:cTn id="7" dur="1000"/>
                                        <p:tgtEl>
                                          <p:spTgt spid="614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6">
                                            <p:txEl>
                                              <p:pRg st="3" end="3"/>
                                            </p:txEl>
                                          </p:spTgt>
                                        </p:tgtEl>
                                        <p:attrNameLst>
                                          <p:attrName>style.visibility</p:attrName>
                                        </p:attrNameLst>
                                      </p:cBhvr>
                                      <p:to>
                                        <p:strVal val="visible"/>
                                      </p:to>
                                    </p:set>
                                    <p:animEffect transition="in" filter="wipe(left)">
                                      <p:cBhvr>
                                        <p:cTn id="12" dur="1000"/>
                                        <p:tgtEl>
                                          <p:spTgt spid="614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Effect transition="in" filter="wipe(left)">
                                      <p:cBhvr>
                                        <p:cTn id="17" dur="1000"/>
                                        <p:tgtEl>
                                          <p:spTgt spid="614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146">
                                            <p:txEl>
                                              <p:pRg st="1" end="1"/>
                                            </p:txEl>
                                          </p:spTgt>
                                        </p:tgtEl>
                                        <p:attrNameLst>
                                          <p:attrName>style.visibility</p:attrName>
                                        </p:attrNameLst>
                                      </p:cBhvr>
                                      <p:to>
                                        <p:strVal val="visible"/>
                                      </p:to>
                                    </p:set>
                                    <p:animEffect transition="in" filter="wipe(left)">
                                      <p:cBhvr>
                                        <p:cTn id="22" dur="10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ous-titre 2">
            <a:extLst>
              <a:ext uri="{FF2B5EF4-FFF2-40B4-BE49-F238E27FC236}">
                <a16:creationId xmlns:a16="http://schemas.microsoft.com/office/drawing/2014/main" id="{0B26AA78-7B7A-44DF-8EE5-55A173DC07DB}"/>
              </a:ext>
            </a:extLst>
          </p:cNvPr>
          <p:cNvSpPr>
            <a:spLocks noGrp="1"/>
          </p:cNvSpPr>
          <p:nvPr>
            <p:ph type="subTitle" idx="4294967295"/>
          </p:nvPr>
        </p:nvSpPr>
        <p:spPr>
          <a:xfrm>
            <a:off x="1714500" y="1268761"/>
            <a:ext cx="7177980" cy="5589239"/>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26559D"/>
                </a:solidFill>
              </a:rPr>
              <a:t>Dans le formulaire : les parents doivent…</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1874E"/>
                </a:solidFill>
              </a:rPr>
              <a:t>vérifier les données </a:t>
            </a:r>
            <a:r>
              <a:rPr lang="fr-BE" altLang="fr-FR" sz="2400" b="1" i="1">
                <a:solidFill>
                  <a:srgbClr val="26559D"/>
                </a:solidFill>
              </a:rPr>
              <a:t>reprises, les corriger le cas échéant</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compléter la partie reprenant les </a:t>
            </a:r>
            <a:r>
              <a:rPr lang="fr-BE" altLang="fr-FR" sz="2400" b="1" i="1">
                <a:solidFill>
                  <a:srgbClr val="21874E"/>
                </a:solidFill>
              </a:rPr>
              <a:t>écoles choisies</a:t>
            </a:r>
            <a:r>
              <a:rPr lang="fr-BE" altLang="fr-FR" sz="2400" b="1" i="1">
                <a:solidFill>
                  <a:srgbClr val="26559D"/>
                </a:solidFill>
              </a:rPr>
              <a:t> par les parents (maximum 10)</a:t>
            </a:r>
          </a:p>
          <a:p>
            <a:pPr marL="355600" indent="-355600"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mentionner le </a:t>
            </a:r>
            <a:r>
              <a:rPr lang="fr-BE" altLang="fr-FR" sz="2400" b="1" i="1">
                <a:solidFill>
                  <a:srgbClr val="21874E"/>
                </a:solidFill>
              </a:rPr>
              <a:t>numéro administratif </a:t>
            </a:r>
            <a:r>
              <a:rPr lang="fr-BE" altLang="fr-FR" sz="2400" b="1" i="1">
                <a:solidFill>
                  <a:srgbClr val="26559D"/>
                </a:solidFill>
              </a:rPr>
              <a:t>(FASE) des écoles souhaitées</a:t>
            </a:r>
          </a:p>
          <a:p>
            <a:pPr marL="0" indent="0" eaLnBrk="1" hangingPunct="1">
              <a:lnSpc>
                <a:spcPct val="150000"/>
              </a:lnSpc>
              <a:spcBef>
                <a:spcPts val="0"/>
              </a:spcBef>
              <a:buClr>
                <a:srgbClr val="21874E"/>
              </a:buClr>
              <a:buNone/>
            </a:pPr>
            <a:r>
              <a:rPr lang="fr-BE" altLang="fr-FR" sz="2000" b="1" i="1">
                <a:solidFill>
                  <a:srgbClr val="26559D"/>
                </a:solidFill>
              </a:rPr>
              <a:t>Les numéros FASE seront disponibles dans les écoles fondamentales et secondaires ainsi que sur le site </a:t>
            </a:r>
            <a:r>
              <a:rPr lang="fr-BE" altLang="fr-FR" sz="2000" b="1" i="1">
                <a:solidFill>
                  <a:srgbClr val="26559D"/>
                </a:solidFill>
                <a:hlinkClick r:id="rId3"/>
              </a:rPr>
              <a:t>http://www.inscription.cfwb.be</a:t>
            </a:r>
            <a:endParaRPr lang="fr-BE" altLang="fr-FR" sz="2000" b="1" i="1">
              <a:solidFill>
                <a:srgbClr val="26559D"/>
              </a:solidFill>
            </a:endParaRPr>
          </a:p>
          <a:p>
            <a:pPr eaLnBrk="1" hangingPunct="1">
              <a:spcBef>
                <a:spcPts val="300"/>
              </a:spcBef>
              <a:buClr>
                <a:srgbClr val="21874E"/>
              </a:buClr>
              <a:buFont typeface="Arial" panose="020B0604020202020204" pitchFamily="34" charset="0"/>
              <a:buNone/>
            </a:pPr>
            <a:endParaRPr lang="fr-BE" altLang="fr-FR" sz="2200" b="1" i="1">
              <a:solidFill>
                <a:srgbClr val="26559D"/>
              </a:solidFill>
            </a:endParaRPr>
          </a:p>
        </p:txBody>
      </p:sp>
      <p:sp>
        <p:nvSpPr>
          <p:cNvPr id="4" name="Rectangle 3">
            <a:extLst>
              <a:ext uri="{FF2B5EF4-FFF2-40B4-BE49-F238E27FC236}">
                <a16:creationId xmlns:a16="http://schemas.microsoft.com/office/drawing/2014/main" id="{73CB9A6D-C440-4FCF-AFBE-DD45157360E1}"/>
              </a:ext>
            </a:extLst>
          </p:cNvPr>
          <p:cNvSpPr/>
          <p:nvPr/>
        </p:nvSpPr>
        <p:spPr>
          <a:xfrm>
            <a:off x="1763713"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Première étape : du 14/01 au 28/01</a:t>
            </a:r>
            <a:endParaRPr lang="fr-BE" sz="2800" b="1" i="1">
              <a:solidFill>
                <a:srgbClr val="FF0000"/>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wipe(left)">
                                      <p:cBhvr>
                                        <p:cTn id="7" dur="1000"/>
                                        <p:tgtEl>
                                          <p:spTgt spid="81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wipe(left)">
                                      <p:cBhvr>
                                        <p:cTn id="12" dur="1000"/>
                                        <p:tgtEl>
                                          <p:spTgt spid="81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animEffect transition="in" filter="wipe(left)">
                                      <p:cBhvr>
                                        <p:cTn id="17" dur="1000"/>
                                        <p:tgtEl>
                                          <p:spTgt spid="819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194">
                                            <p:txEl>
                                              <p:pRg st="4" end="4"/>
                                            </p:txEl>
                                          </p:spTgt>
                                        </p:tgtEl>
                                        <p:attrNameLst>
                                          <p:attrName>style.visibility</p:attrName>
                                        </p:attrNameLst>
                                      </p:cBhvr>
                                      <p:to>
                                        <p:strVal val="visible"/>
                                      </p:to>
                                    </p:set>
                                    <p:animEffect transition="in" filter="wipe(left)">
                                      <p:cBhvr>
                                        <p:cTn id="22" dur="10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ous-titre 2">
            <a:extLst>
              <a:ext uri="{FF2B5EF4-FFF2-40B4-BE49-F238E27FC236}">
                <a16:creationId xmlns:a16="http://schemas.microsoft.com/office/drawing/2014/main" id="{2CCA3397-8AFC-48F0-9AFF-4617EEE89C1B}"/>
              </a:ext>
            </a:extLst>
          </p:cNvPr>
          <p:cNvSpPr>
            <a:spLocks noGrp="1"/>
          </p:cNvSpPr>
          <p:nvPr>
            <p:ph type="subTitle" idx="4294967295"/>
          </p:nvPr>
        </p:nvSpPr>
        <p:spPr>
          <a:xfrm>
            <a:off x="1692275" y="1268413"/>
            <a:ext cx="7200205" cy="5184923"/>
          </a:xfrm>
        </p:spPr>
        <p:txBody>
          <a:bodyPr/>
          <a:lstStyle/>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1874E"/>
                </a:solidFill>
              </a:rPr>
              <a:t>Fermer le document </a:t>
            </a:r>
            <a:r>
              <a:rPr lang="fr-BE" altLang="fr-FR" sz="2400" b="1" i="1">
                <a:solidFill>
                  <a:srgbClr val="26559D"/>
                </a:solidFill>
              </a:rPr>
              <a:t>en laissant visible uniquement l’école de la première préférence</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Il est conseillé aux parents de prendre un contact préalable avec les écoles secondaires de leur choix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Possibilité de compléter le volet reprenant les écoles souhaitées par voie électronique </a:t>
            </a:r>
            <a:r>
              <a:rPr lang="fr-BE" altLang="fr-FR" sz="2400" b="1" i="1">
                <a:solidFill>
                  <a:srgbClr val="26559D"/>
                </a:solidFill>
                <a:hlinkClick r:id="rId3"/>
              </a:rPr>
              <a:t>www.inscription.cfwb.be</a:t>
            </a:r>
            <a:r>
              <a:rPr lang="fr-BE" altLang="fr-FR" sz="2400" b="1" i="1">
                <a:solidFill>
                  <a:srgbClr val="26559D"/>
                </a:solidFill>
              </a:rPr>
              <a:t> ou via le guichet électronique de la FWB « Mon Espace » </a:t>
            </a:r>
            <a:r>
              <a:rPr lang="fr-BE" altLang="fr-FR" sz="2400" b="1" i="1">
                <a:solidFill>
                  <a:srgbClr val="26559D"/>
                </a:solidFill>
                <a:hlinkClick r:id="rId4"/>
              </a:rPr>
              <a:t>https://monespace.fw-b.be/</a:t>
            </a:r>
            <a:r>
              <a:rPr lang="fr-BE" altLang="fr-FR" sz="2400" b="1" i="1">
                <a:solidFill>
                  <a:srgbClr val="26559D"/>
                </a:solidFill>
              </a:rPr>
              <a:t> </a:t>
            </a:r>
          </a:p>
          <a:p>
            <a:pPr eaLnBrk="1" hangingPunct="1">
              <a:spcBef>
                <a:spcPts val="300"/>
              </a:spcBef>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C7EFEF96-8296-4DE5-86DE-72938CB68AD0}"/>
              </a:ext>
            </a:extLst>
          </p:cNvPr>
          <p:cNvSpPr/>
          <p:nvPr/>
        </p:nvSpPr>
        <p:spPr>
          <a:xfrm>
            <a:off x="1692275" y="0"/>
            <a:ext cx="7358063"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Première étape : du 14/01 au 28/01</a:t>
            </a:r>
            <a:endParaRPr lang="fr-BE" sz="2800" b="1" i="1">
              <a:solidFill>
                <a:schemeClr val="bg1"/>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left)">
                                      <p:cBhvr>
                                        <p:cTn id="7" dur="10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wipe(left)">
                                      <p:cBhvr>
                                        <p:cTn id="12" dur="1000"/>
                                        <p:tgtEl>
                                          <p:spTgt spid="81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wipe(left)">
                                      <p:cBhvr>
                                        <p:cTn id="17" dur="10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Les parents </a:t>
            </a:r>
            <a:r>
              <a:rPr lang="fr-BE" altLang="fr-FR" sz="2200" b="1" i="1">
                <a:solidFill>
                  <a:srgbClr val="21874E"/>
                </a:solidFill>
              </a:rPr>
              <a:t>déposent le formulaire </a:t>
            </a:r>
            <a:r>
              <a:rPr lang="fr-BE" altLang="fr-FR" sz="2200" b="1" i="1">
                <a:solidFill>
                  <a:srgbClr val="26559D"/>
                </a:solidFill>
              </a:rPr>
              <a:t>dans l’école du premier choix contre accusé de réception, et ce même si le volet confidentiel a été introduit de manière électronique </a:t>
            </a:r>
          </a:p>
          <a:p>
            <a:pPr marL="539750" indent="-539750" eaLnBrk="1" hangingPunct="1">
              <a:lnSpc>
                <a:spcPct val="150000"/>
              </a:lnSpc>
              <a:spcBef>
                <a:spcPts val="0"/>
              </a:spcBef>
              <a:spcAft>
                <a:spcPts val="0"/>
              </a:spcAft>
              <a:buClr>
                <a:srgbClr val="21874E"/>
              </a:buClr>
              <a:buNone/>
            </a:pPr>
            <a:r>
              <a:rPr lang="fr-BE" altLang="fr-FR" sz="1400" b="1" i="1">
                <a:solidFill>
                  <a:srgbClr val="FF0000"/>
                </a:solidFill>
              </a:rPr>
              <a:t>NB : 	</a:t>
            </a:r>
            <a:r>
              <a:rPr lang="fr-FR" altLang="fr-FR" sz="1200" b="1" i="1">
                <a:solidFill>
                  <a:srgbClr val="26559D"/>
                </a:solidFill>
              </a:rPr>
              <a:t>« Compte tenu des contraintes de la procédure, les inscriptions en 1ère secondaire commune pourront s’effectuer en présentiel dans le respect des normes de sécurité applicables. Les séances collectives telles que les présentations des établissements ou de la procédure d’inscription sont interdites en présentiel et doivent basculer en distanciel » (Circulaire 8416)</a:t>
            </a:r>
            <a:endParaRPr lang="fr-BE" altLang="fr-FR" sz="1200" b="1" i="1">
              <a:solidFill>
                <a:srgbClr val="21874E"/>
              </a:solidFill>
              <a:cs typeface="Calibri"/>
            </a:endParaRPr>
          </a:p>
          <a:p>
            <a:pPr marL="539750" indent="-539750">
              <a:lnSpc>
                <a:spcPct val="150000"/>
              </a:lnSpc>
              <a:spcBef>
                <a:spcPts val="0"/>
              </a:spcBef>
              <a:spcAft>
                <a:spcPts val="0"/>
              </a:spcAft>
              <a:buFont typeface="Wingdings" panose="020B0604020202020204" pitchFamily="34" charset="0"/>
              <a:buChar char="ü"/>
            </a:pPr>
            <a:r>
              <a:rPr lang="fr-BE" altLang="fr-FR" sz="2200" b="1" i="1">
                <a:solidFill>
                  <a:srgbClr val="26559D"/>
                </a:solidFill>
              </a:rPr>
              <a:t>Les parents ont la possibilité de </a:t>
            </a:r>
            <a:r>
              <a:rPr lang="fr-BE" altLang="fr-FR" sz="2200" b="1" i="1">
                <a:solidFill>
                  <a:srgbClr val="21874E"/>
                </a:solidFill>
              </a:rPr>
              <a:t>mandater</a:t>
            </a:r>
            <a:endParaRPr lang="fr-BE" altLang="fr-FR" sz="2200" b="1" i="1">
              <a:solidFill>
                <a:srgbClr val="21874E"/>
              </a:solidFill>
              <a:cs typeface="Calibri"/>
            </a:endParaRPr>
          </a:p>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Si document </a:t>
            </a:r>
            <a:r>
              <a:rPr lang="fr-BE" altLang="fr-FR" sz="2200" b="1" i="1">
                <a:solidFill>
                  <a:srgbClr val="21874E"/>
                </a:solidFill>
              </a:rPr>
              <a:t>perdu ou pas reçu</a:t>
            </a:r>
            <a:r>
              <a:rPr lang="fr-BE" altLang="fr-FR" sz="2200" b="1" i="1">
                <a:solidFill>
                  <a:srgbClr val="26559D"/>
                </a:solidFill>
              </a:rPr>
              <a:t>, duplicata dans l’école de 1</a:t>
            </a:r>
            <a:r>
              <a:rPr lang="fr-BE" altLang="fr-FR" sz="2200" b="1" i="1" baseline="30000">
                <a:solidFill>
                  <a:srgbClr val="26559D"/>
                </a:solidFill>
              </a:rPr>
              <a:t>ère</a:t>
            </a:r>
            <a:r>
              <a:rPr lang="fr-BE" altLang="fr-FR" sz="2200" b="1" i="1">
                <a:solidFill>
                  <a:srgbClr val="26559D"/>
                </a:solidFill>
              </a:rPr>
              <a:t> préférence ou à l’Administration</a:t>
            </a:r>
            <a:endParaRPr lang="fr-BE" altLang="fr-FR" sz="22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Deuxième étape : du 14/02 au 11/03 inclus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1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wipe(left)">
                                      <p:cBhvr>
                                        <p:cTn id="12" dur="1000"/>
                                        <p:tgtEl>
                                          <p:spTgt spid="92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wipe(left)">
                                      <p:cBhvr>
                                        <p:cTn id="17" dur="1000"/>
                                        <p:tgtEl>
                                          <p:spTgt spid="92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218">
                                            <p:txEl>
                                              <p:pRg st="3" end="3"/>
                                            </p:txEl>
                                          </p:spTgt>
                                        </p:tgtEl>
                                        <p:attrNameLst>
                                          <p:attrName>style.visibility</p:attrName>
                                        </p:attrNameLst>
                                      </p:cBhvr>
                                      <p:to>
                                        <p:strVal val="visible"/>
                                      </p:to>
                                    </p:set>
                                    <p:animEffect transition="in" filter="wipe(left)">
                                      <p:cBhvr>
                                        <p:cTn id="22" dur="1000"/>
                                        <p:tgtEl>
                                          <p:spTgt spid="92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endParaRPr lang="fr-BE" altLang="fr-FR" sz="2200" b="1" i="1">
              <a:solidFill>
                <a:srgbClr val="26559D"/>
              </a:solidFill>
            </a:endParaRPr>
          </a:p>
          <a:p>
            <a:pPr marL="0" indent="0" eaLnBrk="1" hangingPunct="1">
              <a:lnSpc>
                <a:spcPct val="150000"/>
              </a:lnSpc>
              <a:spcBef>
                <a:spcPts val="0"/>
              </a:spcBef>
              <a:spcAft>
                <a:spcPts val="0"/>
              </a:spcAft>
              <a:buClr>
                <a:srgbClr val="21874E"/>
              </a:buClr>
              <a:buNone/>
            </a:pPr>
            <a:r>
              <a:rPr lang="fr-BE" altLang="fr-FR" sz="2200" b="1" i="1">
                <a:solidFill>
                  <a:srgbClr val="FF0000"/>
                </a:solidFill>
              </a:rPr>
              <a:t>Sous réserve de l’adoption du nouveau Décret :</a:t>
            </a:r>
          </a:p>
          <a:p>
            <a:pPr marL="0" indent="0" eaLnBrk="1" hangingPunct="1">
              <a:lnSpc>
                <a:spcPct val="150000"/>
              </a:lnSpc>
              <a:spcBef>
                <a:spcPts val="0"/>
              </a:spcBef>
              <a:spcAft>
                <a:spcPts val="0"/>
              </a:spcAft>
              <a:buClr>
                <a:srgbClr val="21874E"/>
              </a:buClr>
              <a:buNone/>
            </a:pPr>
            <a:endParaRPr lang="fr-BE" altLang="fr-FR" sz="2200" b="1" i="1">
              <a:solidFill>
                <a:srgbClr val="26559D"/>
              </a:solidFill>
            </a:endParaRPr>
          </a:p>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Ecoles présumées incomplètes</a:t>
            </a:r>
          </a:p>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FUI pour les élèves de 1D qui souhaitent s’inscrire dans un autre établissement en 1C en cas d’obtention du CEB</a:t>
            </a:r>
            <a:endParaRPr lang="fr-BE" altLang="fr-FR" sz="22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Nouveautés pour 2022-2023  (sous réserve d’adoption du nouveau Décret Inscription)</a:t>
            </a:r>
          </a:p>
        </p:txBody>
      </p:sp>
    </p:spTree>
    <p:extLst>
      <p:ext uri="{BB962C8B-B14F-4D97-AF65-F5344CB8AC3E}">
        <p14:creationId xmlns:p14="http://schemas.microsoft.com/office/powerpoint/2010/main" val="74151341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3" end="3"/>
                                            </p:txEl>
                                          </p:spTgt>
                                        </p:tgtEl>
                                        <p:attrNameLst>
                                          <p:attrName>style.visibility</p:attrName>
                                        </p:attrNameLst>
                                      </p:cBhvr>
                                      <p:to>
                                        <p:strVal val="visible"/>
                                      </p:to>
                                    </p:set>
                                    <p:animEffect transition="in" filter="wipe(left)">
                                      <p:cBhvr>
                                        <p:cTn id="7" dur="1000"/>
                                        <p:tgtEl>
                                          <p:spTgt spid="921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wipe(left)">
                                      <p:cBhvr>
                                        <p:cTn id="12" dur="1000"/>
                                        <p:tgtEl>
                                          <p:spTgt spid="92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Effect transition="in" filter="wipe(left)">
                                      <p:cBhvr>
                                        <p:cTn id="17" dur="1000"/>
                                        <p:tgtEl>
                                          <p:spTgt spid="92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75FC38C936744090BA6C68A5BDF0AD" ma:contentTypeVersion="15" ma:contentTypeDescription="Crée un document." ma:contentTypeScope="" ma:versionID="d885042cd95a92e6f95f8ff0bf2a4561">
  <xsd:schema xmlns:xsd="http://www.w3.org/2001/XMLSchema" xmlns:xs="http://www.w3.org/2001/XMLSchema" xmlns:p="http://schemas.microsoft.com/office/2006/metadata/properties" xmlns:ns2="fa896cb9-a51d-440b-8da3-96a2d5fd8fdf" xmlns:ns3="6eb788bd-96cd-435f-8b89-3dd4250e5f9c" targetNamespace="http://schemas.microsoft.com/office/2006/metadata/properties" ma:root="true" ma:fieldsID="05e2f77c9af5f3fc67d3b29f327c90e8" ns2:_="" ns3:_="">
    <xsd:import namespace="fa896cb9-a51d-440b-8da3-96a2d5fd8fdf"/>
    <xsd:import namespace="6eb788bd-96cd-435f-8b89-3dd4250e5f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ingelsNelly" minOccurs="0"/>
                <xsd:element ref="ns2:Remarqu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96cb9-a51d-440b-8da3-96a2d5fd8f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ingelsNelly" ma:index="20" nillable="true" ma:displayName="Mingels Nelly" ma:default="1" ma:description="fichiers à modifier en ajoutant &quot;ou fraction de charge&quot;" ma:format="Dropdown" ma:internalName="MingelsNelly">
      <xsd:simpleType>
        <xsd:restriction base="dms:Boolean"/>
      </xsd:simpleType>
    </xsd:element>
    <xsd:element name="Remarque" ma:index="21" nillable="true" ma:displayName="Remarque" ma:default="déjà fait" ma:format="Dropdown" ma:internalName="Remarque">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eb788bd-96cd-435f-8b89-3dd4250e5f9c"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6eb788bd-96cd-435f-8b89-3dd4250e5f9c">
      <UserInfo>
        <DisplayName>Brigode Jean-Luc</DisplayName>
        <AccountId>34</AccountId>
        <AccountType/>
      </UserInfo>
      <UserInfo>
        <DisplayName>Geoffrey Van Puymbrouck</DisplayName>
        <AccountId>75</AccountId>
        <AccountType/>
      </UserInfo>
      <UserInfo>
        <DisplayName>Grillet Celine</DisplayName>
        <AccountId>26</AccountId>
        <AccountType/>
      </UserInfo>
      <UserInfo>
        <DisplayName>Noel Veronique</DisplayName>
        <AccountId>33</AccountId>
        <AccountType/>
      </UserInfo>
      <UserInfo>
        <DisplayName>Misselyn Vinciane</DisplayName>
        <AccountId>78</AccountId>
        <AccountType/>
      </UserInfo>
      <UserInfo>
        <DisplayName>Beauduin Benedicte</DisplayName>
        <AccountId>6</AccountId>
        <AccountType/>
      </UserInfo>
      <UserInfo>
        <DisplayName>Gruson Laurent</DisplayName>
        <AccountId>27</AccountId>
        <AccountType/>
      </UserInfo>
      <UserInfo>
        <DisplayName>Genevrois Hélène</DisplayName>
        <AccountId>306</AccountId>
        <AccountType/>
      </UserInfo>
    </SharedWithUsers>
    <MingelsNelly xmlns="fa896cb9-a51d-440b-8da3-96a2d5fd8fdf">true</MingelsNelly>
    <Remarque xmlns="fa896cb9-a51d-440b-8da3-96a2d5fd8fdf">déjà fait</Remarque>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761E74F2-23D1-4CA1-9AD5-AE3A4AC1FF77}">
  <ds:schemaRefs>
    <ds:schemaRef ds:uri="http://schemas.microsoft.com/sharepoint/v3/contenttype/forms"/>
  </ds:schemaRefs>
</ds:datastoreItem>
</file>

<file path=customXml/itemProps2.xml><?xml version="1.0" encoding="utf-8"?>
<ds:datastoreItem xmlns:ds="http://schemas.openxmlformats.org/officeDocument/2006/customXml" ds:itemID="{9E132902-891B-44F8-9C3A-776F8B8E809D}">
  <ds:schemaRefs>
    <ds:schemaRef ds:uri="6eb788bd-96cd-435f-8b89-3dd4250e5f9c"/>
    <ds:schemaRef ds:uri="fa896cb9-a51d-440b-8da3-96a2d5fd8f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A6ACF0-4535-43AD-A42F-1245D1450C99}">
  <ds:schemaRefs>
    <ds:schemaRef ds:uri="6eb788bd-96cd-435f-8b89-3dd4250e5f9c"/>
    <ds:schemaRef ds:uri="fa896cb9-a51d-440b-8da3-96a2d5fd8fd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B5CCA4BA-FB0C-426D-9F3F-502280CD88AB}">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0</TotalTime>
  <Words>2969</Words>
  <Application>Microsoft Office PowerPoint</Application>
  <PresentationFormat>Affichage à l'écran (4:3)</PresentationFormat>
  <Paragraphs>309</Paragraphs>
  <Slides>39</Slides>
  <Notes>16</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39</vt:i4>
      </vt:variant>
    </vt:vector>
  </HeadingPairs>
  <TitlesOfParts>
    <vt:vector size="44" baseType="lpstr">
      <vt:lpstr>Arial</vt:lpstr>
      <vt:lpstr>Calibri</vt:lpstr>
      <vt:lpstr>Wingdings</vt:lpstr>
      <vt:lpstr>Thème Office</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Serdep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Van Damme Nadine</dc:creator>
  <cp:lastModifiedBy>Alexia Ferrer</cp:lastModifiedBy>
  <cp:revision>2</cp:revision>
  <dcterms:created xsi:type="dcterms:W3CDTF">2010-02-23T10:25:26Z</dcterms:created>
  <dcterms:modified xsi:type="dcterms:W3CDTF">2022-01-13T07:49:00Z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0x0101009175FC38C936744090BA6C68A5BDF0AD</vt:lpwstr>
  </property>
  <property fmtid="{D5CDD505-2E9C-101B-9397-08002B2CF9AE}" pid="3" name="display_urn:schemas-microsoft-com:office:office#SharedWithUsers">
    <vt:lpwstr>Brigode Jean-Luc;Geoffrey Van Puymbrouck;Grillet Celine;Noel Veronique;Misselyn Vinciane</vt:lpwstr>
  </property>
  <property fmtid="{D5CDD505-2E9C-101B-9397-08002B2CF9AE}" pid="4" name="SharedWithUsers">
    <vt:lpwstr>34;#Brigode Jean-Luc;#75;#Geoffrey Van Puymbrouck;#26;#Grillet Celine;#33;#Noel Veronique;#78;#Misselyn Vinciane</vt:lpwstr>
  </property>
</Properties>
</file>